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15"/>
  </p:normalViewPr>
  <p:slideViewPr>
    <p:cSldViewPr snapToGrid="0" snapToObjects="1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F42FE5-E474-46F5-809C-0322006B52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152E8E5-B91C-4E74-AF05-B0C67A3B7026}">
      <dgm:prSet/>
      <dgm:spPr/>
      <dgm:t>
        <a:bodyPr/>
        <a:lstStyle/>
        <a:p>
          <a:pPr>
            <a:defRPr cap="all"/>
          </a:pPr>
          <a:r>
            <a:rPr lang="en-US"/>
            <a:t>Use data science to create a better way for approving a customer for a loan</a:t>
          </a:r>
        </a:p>
      </dgm:t>
    </dgm:pt>
    <dgm:pt modelId="{09390091-1F6B-4599-8080-3656803F53B2}" type="parTrans" cxnId="{CE29868D-E819-4EF2-BC86-8872ECFD0315}">
      <dgm:prSet/>
      <dgm:spPr/>
      <dgm:t>
        <a:bodyPr/>
        <a:lstStyle/>
        <a:p>
          <a:endParaRPr lang="en-US"/>
        </a:p>
      </dgm:t>
    </dgm:pt>
    <dgm:pt modelId="{F0AA9C1E-C5CA-4799-AFBF-B0D34B4123CE}" type="sibTrans" cxnId="{CE29868D-E819-4EF2-BC86-8872ECFD0315}">
      <dgm:prSet/>
      <dgm:spPr/>
      <dgm:t>
        <a:bodyPr/>
        <a:lstStyle/>
        <a:p>
          <a:endParaRPr lang="en-US"/>
        </a:p>
      </dgm:t>
    </dgm:pt>
    <dgm:pt modelId="{0704AFC7-9905-4379-90E9-3DFE345E6C33}">
      <dgm:prSet/>
      <dgm:spPr/>
      <dgm:t>
        <a:bodyPr/>
        <a:lstStyle/>
        <a:p>
          <a:pPr>
            <a:defRPr cap="all"/>
          </a:pPr>
          <a:r>
            <a:rPr lang="en-US"/>
            <a:t>Optimize the way we determine how much credit an approved customer can use</a:t>
          </a:r>
        </a:p>
      </dgm:t>
    </dgm:pt>
    <dgm:pt modelId="{D7E1BB8A-B0DB-4DA3-85AC-36748B642AB2}" type="parTrans" cxnId="{EFB3C866-1FBE-496D-8D33-5592742A237A}">
      <dgm:prSet/>
      <dgm:spPr/>
      <dgm:t>
        <a:bodyPr/>
        <a:lstStyle/>
        <a:p>
          <a:endParaRPr lang="en-US"/>
        </a:p>
      </dgm:t>
    </dgm:pt>
    <dgm:pt modelId="{1B30DE53-D717-49DA-B5B9-673AF9DF2EF0}" type="sibTrans" cxnId="{EFB3C866-1FBE-496D-8D33-5592742A237A}">
      <dgm:prSet/>
      <dgm:spPr/>
      <dgm:t>
        <a:bodyPr/>
        <a:lstStyle/>
        <a:p>
          <a:endParaRPr lang="en-US"/>
        </a:p>
      </dgm:t>
    </dgm:pt>
    <dgm:pt modelId="{F8C800E2-977D-4787-BF89-50FC0E7852AE}">
      <dgm:prSet/>
      <dgm:spPr/>
      <dgm:t>
        <a:bodyPr/>
        <a:lstStyle/>
        <a:p>
          <a:pPr>
            <a:defRPr cap="all"/>
          </a:pPr>
          <a:r>
            <a:rPr lang="en-US"/>
            <a:t>Reduce Credit One’s losses due to bad loans</a:t>
          </a:r>
        </a:p>
      </dgm:t>
    </dgm:pt>
    <dgm:pt modelId="{D32184D0-7D34-41FA-A1EB-3B7E720F2383}" type="parTrans" cxnId="{87363403-7A6A-4F0E-8CFF-0D45A9147F20}">
      <dgm:prSet/>
      <dgm:spPr/>
      <dgm:t>
        <a:bodyPr/>
        <a:lstStyle/>
        <a:p>
          <a:endParaRPr lang="en-US"/>
        </a:p>
      </dgm:t>
    </dgm:pt>
    <dgm:pt modelId="{98402196-84D4-410E-AB12-9F81AD307357}" type="sibTrans" cxnId="{87363403-7A6A-4F0E-8CFF-0D45A9147F20}">
      <dgm:prSet/>
      <dgm:spPr/>
      <dgm:t>
        <a:bodyPr/>
        <a:lstStyle/>
        <a:p>
          <a:endParaRPr lang="en-US"/>
        </a:p>
      </dgm:t>
    </dgm:pt>
    <dgm:pt modelId="{E587BDC2-A7B5-4675-B42F-39715098D420}" type="pres">
      <dgm:prSet presAssocID="{35F42FE5-E474-46F5-809C-0322006B525F}" presName="root" presStyleCnt="0">
        <dgm:presLayoutVars>
          <dgm:dir/>
          <dgm:resizeHandles val="exact"/>
        </dgm:presLayoutVars>
      </dgm:prSet>
      <dgm:spPr/>
    </dgm:pt>
    <dgm:pt modelId="{607158CE-9EAF-4B94-97DA-D65A5A9B4740}" type="pres">
      <dgm:prSet presAssocID="{6152E8E5-B91C-4E74-AF05-B0C67A3B7026}" presName="compNode" presStyleCnt="0"/>
      <dgm:spPr/>
    </dgm:pt>
    <dgm:pt modelId="{63001CFD-68C6-4626-B14C-55905FE55754}" type="pres">
      <dgm:prSet presAssocID="{6152E8E5-B91C-4E74-AF05-B0C67A3B7026}" presName="iconBgRect" presStyleLbl="bgShp" presStyleIdx="0" presStyleCnt="3"/>
      <dgm:spPr/>
    </dgm:pt>
    <dgm:pt modelId="{15D7FF24-E2D4-4DF3-9DE4-BCB2D5C8B796}" type="pres">
      <dgm:prSet presAssocID="{6152E8E5-B91C-4E74-AF05-B0C67A3B70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3F65369-814D-4061-8AE7-E21E5F9ECFD3}" type="pres">
      <dgm:prSet presAssocID="{6152E8E5-B91C-4E74-AF05-B0C67A3B7026}" presName="spaceRect" presStyleCnt="0"/>
      <dgm:spPr/>
    </dgm:pt>
    <dgm:pt modelId="{9D908A6D-4497-4926-834C-D1289F3A45E9}" type="pres">
      <dgm:prSet presAssocID="{6152E8E5-B91C-4E74-AF05-B0C67A3B7026}" presName="textRect" presStyleLbl="revTx" presStyleIdx="0" presStyleCnt="3">
        <dgm:presLayoutVars>
          <dgm:chMax val="1"/>
          <dgm:chPref val="1"/>
        </dgm:presLayoutVars>
      </dgm:prSet>
      <dgm:spPr/>
    </dgm:pt>
    <dgm:pt modelId="{0C3738E2-6F03-4A14-9D76-AA3259279E84}" type="pres">
      <dgm:prSet presAssocID="{F0AA9C1E-C5CA-4799-AFBF-B0D34B4123CE}" presName="sibTrans" presStyleCnt="0"/>
      <dgm:spPr/>
    </dgm:pt>
    <dgm:pt modelId="{8370815A-D31F-4440-987F-ECC52FAD8DC1}" type="pres">
      <dgm:prSet presAssocID="{0704AFC7-9905-4379-90E9-3DFE345E6C33}" presName="compNode" presStyleCnt="0"/>
      <dgm:spPr/>
    </dgm:pt>
    <dgm:pt modelId="{5C22377C-30A8-4A64-9D6B-087FAD68070E}" type="pres">
      <dgm:prSet presAssocID="{0704AFC7-9905-4379-90E9-3DFE345E6C33}" presName="iconBgRect" presStyleLbl="bgShp" presStyleIdx="1" presStyleCnt="3"/>
      <dgm:spPr/>
    </dgm:pt>
    <dgm:pt modelId="{2D6FC7AD-F746-49B4-AF0D-0A953B089CE5}" type="pres">
      <dgm:prSet presAssocID="{0704AFC7-9905-4379-90E9-3DFE345E6C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891A7F2-BB17-490F-A210-84C9982FFEA8}" type="pres">
      <dgm:prSet presAssocID="{0704AFC7-9905-4379-90E9-3DFE345E6C33}" presName="spaceRect" presStyleCnt="0"/>
      <dgm:spPr/>
    </dgm:pt>
    <dgm:pt modelId="{83213173-5C2D-40BB-ACAD-B010A01A4EDA}" type="pres">
      <dgm:prSet presAssocID="{0704AFC7-9905-4379-90E9-3DFE345E6C33}" presName="textRect" presStyleLbl="revTx" presStyleIdx="1" presStyleCnt="3">
        <dgm:presLayoutVars>
          <dgm:chMax val="1"/>
          <dgm:chPref val="1"/>
        </dgm:presLayoutVars>
      </dgm:prSet>
      <dgm:spPr/>
    </dgm:pt>
    <dgm:pt modelId="{374B51D1-FDFD-4AB9-939B-AC6241135A03}" type="pres">
      <dgm:prSet presAssocID="{1B30DE53-D717-49DA-B5B9-673AF9DF2EF0}" presName="sibTrans" presStyleCnt="0"/>
      <dgm:spPr/>
    </dgm:pt>
    <dgm:pt modelId="{22CACC6E-D70E-4DB9-80CE-D81C50AFADA3}" type="pres">
      <dgm:prSet presAssocID="{F8C800E2-977D-4787-BF89-50FC0E7852AE}" presName="compNode" presStyleCnt="0"/>
      <dgm:spPr/>
    </dgm:pt>
    <dgm:pt modelId="{C34DCFF5-0192-4098-A3EF-A7F989ADFC6C}" type="pres">
      <dgm:prSet presAssocID="{F8C800E2-977D-4787-BF89-50FC0E7852AE}" presName="iconBgRect" presStyleLbl="bgShp" presStyleIdx="2" presStyleCnt="3"/>
      <dgm:spPr/>
    </dgm:pt>
    <dgm:pt modelId="{89CA3109-C08E-4876-B29E-B15AD71C59C5}" type="pres">
      <dgm:prSet presAssocID="{F8C800E2-977D-4787-BF89-50FC0E7852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66A6A194-4B13-40F8-8036-DB29ADFBEDE6}" type="pres">
      <dgm:prSet presAssocID="{F8C800E2-977D-4787-BF89-50FC0E7852AE}" presName="spaceRect" presStyleCnt="0"/>
      <dgm:spPr/>
    </dgm:pt>
    <dgm:pt modelId="{A0532FDF-B8FD-4D67-B729-F5CC7D8FF06D}" type="pres">
      <dgm:prSet presAssocID="{F8C800E2-977D-4787-BF89-50FC0E7852A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363403-7A6A-4F0E-8CFF-0D45A9147F20}" srcId="{35F42FE5-E474-46F5-809C-0322006B525F}" destId="{F8C800E2-977D-4787-BF89-50FC0E7852AE}" srcOrd="2" destOrd="0" parTransId="{D32184D0-7D34-41FA-A1EB-3B7E720F2383}" sibTransId="{98402196-84D4-410E-AB12-9F81AD307357}"/>
    <dgm:cxn modelId="{EEEB4F09-C0F7-412C-AE6C-8FEE4C9DC316}" type="presOf" srcId="{6152E8E5-B91C-4E74-AF05-B0C67A3B7026}" destId="{9D908A6D-4497-4926-834C-D1289F3A45E9}" srcOrd="0" destOrd="0" presId="urn:microsoft.com/office/officeart/2018/5/layout/IconCircleLabelList"/>
    <dgm:cxn modelId="{2A82315D-C7F6-4F82-B14D-E7E8991409DB}" type="presOf" srcId="{0704AFC7-9905-4379-90E9-3DFE345E6C33}" destId="{83213173-5C2D-40BB-ACAD-B010A01A4EDA}" srcOrd="0" destOrd="0" presId="urn:microsoft.com/office/officeart/2018/5/layout/IconCircleLabelList"/>
    <dgm:cxn modelId="{EFB3C866-1FBE-496D-8D33-5592742A237A}" srcId="{35F42FE5-E474-46F5-809C-0322006B525F}" destId="{0704AFC7-9905-4379-90E9-3DFE345E6C33}" srcOrd="1" destOrd="0" parTransId="{D7E1BB8A-B0DB-4DA3-85AC-36748B642AB2}" sibTransId="{1B30DE53-D717-49DA-B5B9-673AF9DF2EF0}"/>
    <dgm:cxn modelId="{CE29868D-E819-4EF2-BC86-8872ECFD0315}" srcId="{35F42FE5-E474-46F5-809C-0322006B525F}" destId="{6152E8E5-B91C-4E74-AF05-B0C67A3B7026}" srcOrd="0" destOrd="0" parTransId="{09390091-1F6B-4599-8080-3656803F53B2}" sibTransId="{F0AA9C1E-C5CA-4799-AFBF-B0D34B4123CE}"/>
    <dgm:cxn modelId="{19B72D96-E90C-4935-AABB-DA6C513EFCC5}" type="presOf" srcId="{35F42FE5-E474-46F5-809C-0322006B525F}" destId="{E587BDC2-A7B5-4675-B42F-39715098D420}" srcOrd="0" destOrd="0" presId="urn:microsoft.com/office/officeart/2018/5/layout/IconCircleLabelList"/>
    <dgm:cxn modelId="{BDBEC0C1-37BD-4CE1-B376-210BF91F853D}" type="presOf" srcId="{F8C800E2-977D-4787-BF89-50FC0E7852AE}" destId="{A0532FDF-B8FD-4D67-B729-F5CC7D8FF06D}" srcOrd="0" destOrd="0" presId="urn:microsoft.com/office/officeart/2018/5/layout/IconCircleLabelList"/>
    <dgm:cxn modelId="{24277D7C-0B8F-49AA-9328-D3DD9C7D77EA}" type="presParOf" srcId="{E587BDC2-A7B5-4675-B42F-39715098D420}" destId="{607158CE-9EAF-4B94-97DA-D65A5A9B4740}" srcOrd="0" destOrd="0" presId="urn:microsoft.com/office/officeart/2018/5/layout/IconCircleLabelList"/>
    <dgm:cxn modelId="{C4EE808D-49D4-4EBA-8E89-876ECBE655DE}" type="presParOf" srcId="{607158CE-9EAF-4B94-97DA-D65A5A9B4740}" destId="{63001CFD-68C6-4626-B14C-55905FE55754}" srcOrd="0" destOrd="0" presId="urn:microsoft.com/office/officeart/2018/5/layout/IconCircleLabelList"/>
    <dgm:cxn modelId="{0DA0BA79-76F7-4BBC-9414-981D34A88801}" type="presParOf" srcId="{607158CE-9EAF-4B94-97DA-D65A5A9B4740}" destId="{15D7FF24-E2D4-4DF3-9DE4-BCB2D5C8B796}" srcOrd="1" destOrd="0" presId="urn:microsoft.com/office/officeart/2018/5/layout/IconCircleLabelList"/>
    <dgm:cxn modelId="{EB465C0F-CE1D-48EF-A075-649FBF4AA92D}" type="presParOf" srcId="{607158CE-9EAF-4B94-97DA-D65A5A9B4740}" destId="{13F65369-814D-4061-8AE7-E21E5F9ECFD3}" srcOrd="2" destOrd="0" presId="urn:microsoft.com/office/officeart/2018/5/layout/IconCircleLabelList"/>
    <dgm:cxn modelId="{6A7F9FFE-9B4A-4B07-868B-710E6470EC96}" type="presParOf" srcId="{607158CE-9EAF-4B94-97DA-D65A5A9B4740}" destId="{9D908A6D-4497-4926-834C-D1289F3A45E9}" srcOrd="3" destOrd="0" presId="urn:microsoft.com/office/officeart/2018/5/layout/IconCircleLabelList"/>
    <dgm:cxn modelId="{3C37371B-F1E6-4517-B11D-D61D2B5D7670}" type="presParOf" srcId="{E587BDC2-A7B5-4675-B42F-39715098D420}" destId="{0C3738E2-6F03-4A14-9D76-AA3259279E84}" srcOrd="1" destOrd="0" presId="urn:microsoft.com/office/officeart/2018/5/layout/IconCircleLabelList"/>
    <dgm:cxn modelId="{4EFCC8D3-B14B-4B73-BAF7-8E6D87ACE799}" type="presParOf" srcId="{E587BDC2-A7B5-4675-B42F-39715098D420}" destId="{8370815A-D31F-4440-987F-ECC52FAD8DC1}" srcOrd="2" destOrd="0" presId="urn:microsoft.com/office/officeart/2018/5/layout/IconCircleLabelList"/>
    <dgm:cxn modelId="{3611611E-9A14-4C0A-8734-A608897B4017}" type="presParOf" srcId="{8370815A-D31F-4440-987F-ECC52FAD8DC1}" destId="{5C22377C-30A8-4A64-9D6B-087FAD68070E}" srcOrd="0" destOrd="0" presId="urn:microsoft.com/office/officeart/2018/5/layout/IconCircleLabelList"/>
    <dgm:cxn modelId="{6F8000C7-B1C6-4F74-8C6A-3CAE74400AB5}" type="presParOf" srcId="{8370815A-D31F-4440-987F-ECC52FAD8DC1}" destId="{2D6FC7AD-F746-49B4-AF0D-0A953B089CE5}" srcOrd="1" destOrd="0" presId="urn:microsoft.com/office/officeart/2018/5/layout/IconCircleLabelList"/>
    <dgm:cxn modelId="{36EA1511-A948-4EBC-B6FA-42A49432A1F8}" type="presParOf" srcId="{8370815A-D31F-4440-987F-ECC52FAD8DC1}" destId="{4891A7F2-BB17-490F-A210-84C9982FFEA8}" srcOrd="2" destOrd="0" presId="urn:microsoft.com/office/officeart/2018/5/layout/IconCircleLabelList"/>
    <dgm:cxn modelId="{F5068D81-898D-417D-912E-CB52A6C6EC54}" type="presParOf" srcId="{8370815A-D31F-4440-987F-ECC52FAD8DC1}" destId="{83213173-5C2D-40BB-ACAD-B010A01A4EDA}" srcOrd="3" destOrd="0" presId="urn:microsoft.com/office/officeart/2018/5/layout/IconCircleLabelList"/>
    <dgm:cxn modelId="{A66C6A64-9D5E-4DE1-88C9-9BFC81B1BA97}" type="presParOf" srcId="{E587BDC2-A7B5-4675-B42F-39715098D420}" destId="{374B51D1-FDFD-4AB9-939B-AC6241135A03}" srcOrd="3" destOrd="0" presId="urn:microsoft.com/office/officeart/2018/5/layout/IconCircleLabelList"/>
    <dgm:cxn modelId="{8B5259F5-B5C6-46AE-87BC-64F1F3DE2686}" type="presParOf" srcId="{E587BDC2-A7B5-4675-B42F-39715098D420}" destId="{22CACC6E-D70E-4DB9-80CE-D81C50AFADA3}" srcOrd="4" destOrd="0" presId="urn:microsoft.com/office/officeart/2018/5/layout/IconCircleLabelList"/>
    <dgm:cxn modelId="{11489729-A06E-46B0-9E5C-C6D660D33559}" type="presParOf" srcId="{22CACC6E-D70E-4DB9-80CE-D81C50AFADA3}" destId="{C34DCFF5-0192-4098-A3EF-A7F989ADFC6C}" srcOrd="0" destOrd="0" presId="urn:microsoft.com/office/officeart/2018/5/layout/IconCircleLabelList"/>
    <dgm:cxn modelId="{5717BFE0-D069-4A1F-9324-61F799197E04}" type="presParOf" srcId="{22CACC6E-D70E-4DB9-80CE-D81C50AFADA3}" destId="{89CA3109-C08E-4876-B29E-B15AD71C59C5}" srcOrd="1" destOrd="0" presId="urn:microsoft.com/office/officeart/2018/5/layout/IconCircleLabelList"/>
    <dgm:cxn modelId="{C9EB7ACC-AF98-4DAE-A052-69EF0CC327DC}" type="presParOf" srcId="{22CACC6E-D70E-4DB9-80CE-D81C50AFADA3}" destId="{66A6A194-4B13-40F8-8036-DB29ADFBEDE6}" srcOrd="2" destOrd="0" presId="urn:microsoft.com/office/officeart/2018/5/layout/IconCircleLabelList"/>
    <dgm:cxn modelId="{661D6502-F2AB-4AF4-9619-AC8606AFE208}" type="presParOf" srcId="{22CACC6E-D70E-4DB9-80CE-D81C50AFADA3}" destId="{A0532FDF-B8FD-4D67-B729-F5CC7D8FF06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CDDE7A-0D54-4AB7-8710-EF76B91242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E440808-E322-4465-8CCB-A623C7290443}">
      <dgm:prSet/>
      <dgm:spPr/>
      <dgm:t>
        <a:bodyPr/>
        <a:lstStyle/>
        <a:p>
          <a:r>
            <a:rPr lang="en-US"/>
            <a:t>Explore and visualize the data</a:t>
          </a:r>
        </a:p>
      </dgm:t>
    </dgm:pt>
    <dgm:pt modelId="{0C5E429A-B54A-46A7-A85F-44B60F455D76}" type="parTrans" cxnId="{1AD088F3-86D2-4C8C-BE9F-C6F5C90190B1}">
      <dgm:prSet/>
      <dgm:spPr/>
      <dgm:t>
        <a:bodyPr/>
        <a:lstStyle/>
        <a:p>
          <a:endParaRPr lang="en-US"/>
        </a:p>
      </dgm:t>
    </dgm:pt>
    <dgm:pt modelId="{8DC84B02-236C-4ABC-B725-CA26CD6FE1CD}" type="sibTrans" cxnId="{1AD088F3-86D2-4C8C-BE9F-C6F5C90190B1}">
      <dgm:prSet/>
      <dgm:spPr/>
      <dgm:t>
        <a:bodyPr/>
        <a:lstStyle/>
        <a:p>
          <a:endParaRPr lang="en-US"/>
        </a:p>
      </dgm:t>
    </dgm:pt>
    <dgm:pt modelId="{A24A9367-41B2-4472-AFDB-4317613CEC2A}">
      <dgm:prSet/>
      <dgm:spPr/>
      <dgm:t>
        <a:bodyPr/>
        <a:lstStyle/>
        <a:p>
          <a:r>
            <a:rPr lang="en-US"/>
            <a:t>Repair data errors such as duplicates and missing information</a:t>
          </a:r>
        </a:p>
      </dgm:t>
    </dgm:pt>
    <dgm:pt modelId="{FF97666B-9D9F-4E00-B680-6BE6D11F26CA}" type="parTrans" cxnId="{5A16A5CA-4C13-47CA-B1E7-F8EAEC892A44}">
      <dgm:prSet/>
      <dgm:spPr/>
      <dgm:t>
        <a:bodyPr/>
        <a:lstStyle/>
        <a:p>
          <a:endParaRPr lang="en-US"/>
        </a:p>
      </dgm:t>
    </dgm:pt>
    <dgm:pt modelId="{D6DE8CA7-7C80-41CA-9514-2F9369B237F4}" type="sibTrans" cxnId="{5A16A5CA-4C13-47CA-B1E7-F8EAEC892A44}">
      <dgm:prSet/>
      <dgm:spPr/>
      <dgm:t>
        <a:bodyPr/>
        <a:lstStyle/>
        <a:p>
          <a:endParaRPr lang="en-US"/>
        </a:p>
      </dgm:t>
    </dgm:pt>
    <dgm:pt modelId="{A1746B74-0490-4B1F-88FB-12BB62ABEB40}">
      <dgm:prSet/>
      <dgm:spPr/>
      <dgm:t>
        <a:bodyPr/>
        <a:lstStyle/>
        <a:p>
          <a:r>
            <a:rPr lang="en-US"/>
            <a:t>Refinement of the project goals or additional information required</a:t>
          </a:r>
        </a:p>
      </dgm:t>
    </dgm:pt>
    <dgm:pt modelId="{9E8F7F08-82F2-49CC-B73F-C2103B7AA519}" type="parTrans" cxnId="{F9E5F2B5-AF9E-44A1-8FCE-1CAF014E3166}">
      <dgm:prSet/>
      <dgm:spPr/>
      <dgm:t>
        <a:bodyPr/>
        <a:lstStyle/>
        <a:p>
          <a:endParaRPr lang="en-US"/>
        </a:p>
      </dgm:t>
    </dgm:pt>
    <dgm:pt modelId="{05A64C5D-B7E5-4CDE-9DBB-4BAA0CE3956E}" type="sibTrans" cxnId="{F9E5F2B5-AF9E-44A1-8FCE-1CAF014E3166}">
      <dgm:prSet/>
      <dgm:spPr/>
      <dgm:t>
        <a:bodyPr/>
        <a:lstStyle/>
        <a:p>
          <a:endParaRPr lang="en-US"/>
        </a:p>
      </dgm:t>
    </dgm:pt>
    <dgm:pt modelId="{D3494528-8D0B-42B4-BDB5-652198E206F3}" type="pres">
      <dgm:prSet presAssocID="{0DCDDE7A-0D54-4AB7-8710-EF76B9124252}" presName="root" presStyleCnt="0">
        <dgm:presLayoutVars>
          <dgm:dir/>
          <dgm:resizeHandles val="exact"/>
        </dgm:presLayoutVars>
      </dgm:prSet>
      <dgm:spPr/>
    </dgm:pt>
    <dgm:pt modelId="{5DB31D3B-2ED8-43EE-B7C5-2B1C8E590D66}" type="pres">
      <dgm:prSet presAssocID="{5E440808-E322-4465-8CCB-A623C7290443}" presName="compNode" presStyleCnt="0"/>
      <dgm:spPr/>
    </dgm:pt>
    <dgm:pt modelId="{987ED98B-DB0F-4683-986C-FBA41D2D2D15}" type="pres">
      <dgm:prSet presAssocID="{5E440808-E322-4465-8CCB-A623C7290443}" presName="bgRect" presStyleLbl="bgShp" presStyleIdx="0" presStyleCnt="3"/>
      <dgm:spPr/>
    </dgm:pt>
    <dgm:pt modelId="{AC898D89-8CC1-4D50-B9A8-B3D25FA7F254}" type="pres">
      <dgm:prSet presAssocID="{5E440808-E322-4465-8CCB-A623C729044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EE263B8-0C58-4E2B-A5B9-BEC0AFD96C20}" type="pres">
      <dgm:prSet presAssocID="{5E440808-E322-4465-8CCB-A623C7290443}" presName="spaceRect" presStyleCnt="0"/>
      <dgm:spPr/>
    </dgm:pt>
    <dgm:pt modelId="{D3F0EAAA-9F3E-4B0E-A726-20E77C9AE0EB}" type="pres">
      <dgm:prSet presAssocID="{5E440808-E322-4465-8CCB-A623C7290443}" presName="parTx" presStyleLbl="revTx" presStyleIdx="0" presStyleCnt="3">
        <dgm:presLayoutVars>
          <dgm:chMax val="0"/>
          <dgm:chPref val="0"/>
        </dgm:presLayoutVars>
      </dgm:prSet>
      <dgm:spPr/>
    </dgm:pt>
    <dgm:pt modelId="{E4A3894A-F80E-4C6E-9112-7FCA7ED2E419}" type="pres">
      <dgm:prSet presAssocID="{8DC84B02-236C-4ABC-B725-CA26CD6FE1CD}" presName="sibTrans" presStyleCnt="0"/>
      <dgm:spPr/>
    </dgm:pt>
    <dgm:pt modelId="{F5E6C8BA-0541-4513-8075-BC90730A8ED6}" type="pres">
      <dgm:prSet presAssocID="{A24A9367-41B2-4472-AFDB-4317613CEC2A}" presName="compNode" presStyleCnt="0"/>
      <dgm:spPr/>
    </dgm:pt>
    <dgm:pt modelId="{B2B4B911-5501-48EE-B23F-592859A59639}" type="pres">
      <dgm:prSet presAssocID="{A24A9367-41B2-4472-AFDB-4317613CEC2A}" presName="bgRect" presStyleLbl="bgShp" presStyleIdx="1" presStyleCnt="3"/>
      <dgm:spPr/>
    </dgm:pt>
    <dgm:pt modelId="{D89C5818-F1D9-4AD7-A9C0-749345FD072E}" type="pres">
      <dgm:prSet presAssocID="{A24A9367-41B2-4472-AFDB-4317613CEC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4B7CF97-6357-4A1B-A7EF-0924C2EC9F2C}" type="pres">
      <dgm:prSet presAssocID="{A24A9367-41B2-4472-AFDB-4317613CEC2A}" presName="spaceRect" presStyleCnt="0"/>
      <dgm:spPr/>
    </dgm:pt>
    <dgm:pt modelId="{5CCE9037-BD96-431B-8C54-A55844EB9DF9}" type="pres">
      <dgm:prSet presAssocID="{A24A9367-41B2-4472-AFDB-4317613CEC2A}" presName="parTx" presStyleLbl="revTx" presStyleIdx="1" presStyleCnt="3">
        <dgm:presLayoutVars>
          <dgm:chMax val="0"/>
          <dgm:chPref val="0"/>
        </dgm:presLayoutVars>
      </dgm:prSet>
      <dgm:spPr/>
    </dgm:pt>
    <dgm:pt modelId="{19EBE973-14C1-45BC-BCDA-D8727678B2EB}" type="pres">
      <dgm:prSet presAssocID="{D6DE8CA7-7C80-41CA-9514-2F9369B237F4}" presName="sibTrans" presStyleCnt="0"/>
      <dgm:spPr/>
    </dgm:pt>
    <dgm:pt modelId="{B9EC5321-7F0C-443F-AFB1-479CA3D501C4}" type="pres">
      <dgm:prSet presAssocID="{A1746B74-0490-4B1F-88FB-12BB62ABEB40}" presName="compNode" presStyleCnt="0"/>
      <dgm:spPr/>
    </dgm:pt>
    <dgm:pt modelId="{EE20E240-742E-44F0-9B8A-48F1B06FDADE}" type="pres">
      <dgm:prSet presAssocID="{A1746B74-0490-4B1F-88FB-12BB62ABEB40}" presName="bgRect" presStyleLbl="bgShp" presStyleIdx="2" presStyleCnt="3"/>
      <dgm:spPr/>
    </dgm:pt>
    <dgm:pt modelId="{E25C12DF-63AD-41E2-86E9-83FC9A367B0C}" type="pres">
      <dgm:prSet presAssocID="{A1746B74-0490-4B1F-88FB-12BB62ABEB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B14899-38EE-454D-85F8-A7114BA5CEA3}" type="pres">
      <dgm:prSet presAssocID="{A1746B74-0490-4B1F-88FB-12BB62ABEB40}" presName="spaceRect" presStyleCnt="0"/>
      <dgm:spPr/>
    </dgm:pt>
    <dgm:pt modelId="{366B8F71-1618-4B2E-83D3-E7BF7F92271D}" type="pres">
      <dgm:prSet presAssocID="{A1746B74-0490-4B1F-88FB-12BB62ABEB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B3D9F0A-CBAE-4AE2-BF06-20CE1EFB5252}" type="presOf" srcId="{A1746B74-0490-4B1F-88FB-12BB62ABEB40}" destId="{366B8F71-1618-4B2E-83D3-E7BF7F92271D}" srcOrd="0" destOrd="0" presId="urn:microsoft.com/office/officeart/2018/2/layout/IconVerticalSolidList"/>
    <dgm:cxn modelId="{3E305716-58DB-41B6-A30B-6AAF263330F5}" type="presOf" srcId="{5E440808-E322-4465-8CCB-A623C7290443}" destId="{D3F0EAAA-9F3E-4B0E-A726-20E77C9AE0EB}" srcOrd="0" destOrd="0" presId="urn:microsoft.com/office/officeart/2018/2/layout/IconVerticalSolidList"/>
    <dgm:cxn modelId="{265F8324-9D76-4A61-8A16-626530027863}" type="presOf" srcId="{A24A9367-41B2-4472-AFDB-4317613CEC2A}" destId="{5CCE9037-BD96-431B-8C54-A55844EB9DF9}" srcOrd="0" destOrd="0" presId="urn:microsoft.com/office/officeart/2018/2/layout/IconVerticalSolidList"/>
    <dgm:cxn modelId="{0B812F94-7952-46DC-8443-11742F1BEE29}" type="presOf" srcId="{0DCDDE7A-0D54-4AB7-8710-EF76B9124252}" destId="{D3494528-8D0B-42B4-BDB5-652198E206F3}" srcOrd="0" destOrd="0" presId="urn:microsoft.com/office/officeart/2018/2/layout/IconVerticalSolidList"/>
    <dgm:cxn modelId="{F9E5F2B5-AF9E-44A1-8FCE-1CAF014E3166}" srcId="{0DCDDE7A-0D54-4AB7-8710-EF76B9124252}" destId="{A1746B74-0490-4B1F-88FB-12BB62ABEB40}" srcOrd="2" destOrd="0" parTransId="{9E8F7F08-82F2-49CC-B73F-C2103B7AA519}" sibTransId="{05A64C5D-B7E5-4CDE-9DBB-4BAA0CE3956E}"/>
    <dgm:cxn modelId="{5A16A5CA-4C13-47CA-B1E7-F8EAEC892A44}" srcId="{0DCDDE7A-0D54-4AB7-8710-EF76B9124252}" destId="{A24A9367-41B2-4472-AFDB-4317613CEC2A}" srcOrd="1" destOrd="0" parTransId="{FF97666B-9D9F-4E00-B680-6BE6D11F26CA}" sibTransId="{D6DE8CA7-7C80-41CA-9514-2F9369B237F4}"/>
    <dgm:cxn modelId="{1AD088F3-86D2-4C8C-BE9F-C6F5C90190B1}" srcId="{0DCDDE7A-0D54-4AB7-8710-EF76B9124252}" destId="{5E440808-E322-4465-8CCB-A623C7290443}" srcOrd="0" destOrd="0" parTransId="{0C5E429A-B54A-46A7-A85F-44B60F455D76}" sibTransId="{8DC84B02-236C-4ABC-B725-CA26CD6FE1CD}"/>
    <dgm:cxn modelId="{0A7A4D73-E5ED-414B-8320-CF894869D206}" type="presParOf" srcId="{D3494528-8D0B-42B4-BDB5-652198E206F3}" destId="{5DB31D3B-2ED8-43EE-B7C5-2B1C8E590D66}" srcOrd="0" destOrd="0" presId="urn:microsoft.com/office/officeart/2018/2/layout/IconVerticalSolidList"/>
    <dgm:cxn modelId="{E8F9F50A-2E7E-4439-B1C1-56273E7EB707}" type="presParOf" srcId="{5DB31D3B-2ED8-43EE-B7C5-2B1C8E590D66}" destId="{987ED98B-DB0F-4683-986C-FBA41D2D2D15}" srcOrd="0" destOrd="0" presId="urn:microsoft.com/office/officeart/2018/2/layout/IconVerticalSolidList"/>
    <dgm:cxn modelId="{FFC36A14-FDE3-44C9-823D-D7F1D4EA5B37}" type="presParOf" srcId="{5DB31D3B-2ED8-43EE-B7C5-2B1C8E590D66}" destId="{AC898D89-8CC1-4D50-B9A8-B3D25FA7F254}" srcOrd="1" destOrd="0" presId="urn:microsoft.com/office/officeart/2018/2/layout/IconVerticalSolidList"/>
    <dgm:cxn modelId="{E199B1EB-7DF8-4D48-BE30-18E41F31EF9C}" type="presParOf" srcId="{5DB31D3B-2ED8-43EE-B7C5-2B1C8E590D66}" destId="{CEE263B8-0C58-4E2B-A5B9-BEC0AFD96C20}" srcOrd="2" destOrd="0" presId="urn:microsoft.com/office/officeart/2018/2/layout/IconVerticalSolidList"/>
    <dgm:cxn modelId="{9A0F4A13-83DC-41B6-8EA9-F2DDB42B92A6}" type="presParOf" srcId="{5DB31D3B-2ED8-43EE-B7C5-2B1C8E590D66}" destId="{D3F0EAAA-9F3E-4B0E-A726-20E77C9AE0EB}" srcOrd="3" destOrd="0" presId="urn:microsoft.com/office/officeart/2018/2/layout/IconVerticalSolidList"/>
    <dgm:cxn modelId="{95B8FD2B-038E-4723-B0EF-8EFCF502DACC}" type="presParOf" srcId="{D3494528-8D0B-42B4-BDB5-652198E206F3}" destId="{E4A3894A-F80E-4C6E-9112-7FCA7ED2E419}" srcOrd="1" destOrd="0" presId="urn:microsoft.com/office/officeart/2018/2/layout/IconVerticalSolidList"/>
    <dgm:cxn modelId="{B6F6D0FD-2C6E-498D-88F5-CBC3307DD965}" type="presParOf" srcId="{D3494528-8D0B-42B4-BDB5-652198E206F3}" destId="{F5E6C8BA-0541-4513-8075-BC90730A8ED6}" srcOrd="2" destOrd="0" presId="urn:microsoft.com/office/officeart/2018/2/layout/IconVerticalSolidList"/>
    <dgm:cxn modelId="{DC23CB48-A984-4EE8-809F-A5BAFFBE37DB}" type="presParOf" srcId="{F5E6C8BA-0541-4513-8075-BC90730A8ED6}" destId="{B2B4B911-5501-48EE-B23F-592859A59639}" srcOrd="0" destOrd="0" presId="urn:microsoft.com/office/officeart/2018/2/layout/IconVerticalSolidList"/>
    <dgm:cxn modelId="{C1CF6582-6EA5-4A08-84A6-4359CCBAAA30}" type="presParOf" srcId="{F5E6C8BA-0541-4513-8075-BC90730A8ED6}" destId="{D89C5818-F1D9-4AD7-A9C0-749345FD072E}" srcOrd="1" destOrd="0" presId="urn:microsoft.com/office/officeart/2018/2/layout/IconVerticalSolidList"/>
    <dgm:cxn modelId="{16E710D9-F1DE-4B68-8FCD-477F42138E46}" type="presParOf" srcId="{F5E6C8BA-0541-4513-8075-BC90730A8ED6}" destId="{24B7CF97-6357-4A1B-A7EF-0924C2EC9F2C}" srcOrd="2" destOrd="0" presId="urn:microsoft.com/office/officeart/2018/2/layout/IconVerticalSolidList"/>
    <dgm:cxn modelId="{D3D4F4CC-D2B7-409D-8C84-9131462C5084}" type="presParOf" srcId="{F5E6C8BA-0541-4513-8075-BC90730A8ED6}" destId="{5CCE9037-BD96-431B-8C54-A55844EB9DF9}" srcOrd="3" destOrd="0" presId="urn:microsoft.com/office/officeart/2018/2/layout/IconVerticalSolidList"/>
    <dgm:cxn modelId="{264D61EE-2929-4DD7-8F13-9693B6B2DDA1}" type="presParOf" srcId="{D3494528-8D0B-42B4-BDB5-652198E206F3}" destId="{19EBE973-14C1-45BC-BCDA-D8727678B2EB}" srcOrd="3" destOrd="0" presId="urn:microsoft.com/office/officeart/2018/2/layout/IconVerticalSolidList"/>
    <dgm:cxn modelId="{2D25E38A-8759-4686-9AE9-D626BEEB3491}" type="presParOf" srcId="{D3494528-8D0B-42B4-BDB5-652198E206F3}" destId="{B9EC5321-7F0C-443F-AFB1-479CA3D501C4}" srcOrd="4" destOrd="0" presId="urn:microsoft.com/office/officeart/2018/2/layout/IconVerticalSolidList"/>
    <dgm:cxn modelId="{C931D86F-1107-4D5C-80DC-C063D0B10D1F}" type="presParOf" srcId="{B9EC5321-7F0C-443F-AFB1-479CA3D501C4}" destId="{EE20E240-742E-44F0-9B8A-48F1B06FDADE}" srcOrd="0" destOrd="0" presId="urn:microsoft.com/office/officeart/2018/2/layout/IconVerticalSolidList"/>
    <dgm:cxn modelId="{605D68A9-0D83-4424-A85E-8384359CCB08}" type="presParOf" srcId="{B9EC5321-7F0C-443F-AFB1-479CA3D501C4}" destId="{E25C12DF-63AD-41E2-86E9-83FC9A367B0C}" srcOrd="1" destOrd="0" presId="urn:microsoft.com/office/officeart/2018/2/layout/IconVerticalSolidList"/>
    <dgm:cxn modelId="{5964CD8E-D607-40BE-94E6-FE5DECAB8D3A}" type="presParOf" srcId="{B9EC5321-7F0C-443F-AFB1-479CA3D501C4}" destId="{C8B14899-38EE-454D-85F8-A7114BA5CEA3}" srcOrd="2" destOrd="0" presId="urn:microsoft.com/office/officeart/2018/2/layout/IconVerticalSolidList"/>
    <dgm:cxn modelId="{A6D6628A-B320-4C36-8A20-40A59439B4D0}" type="presParOf" srcId="{B9EC5321-7F0C-443F-AFB1-479CA3D501C4}" destId="{366B8F71-1618-4B2E-83D3-E7BF7F9227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5FFEF9-00C5-48F4-89DB-F91AB8E0CE16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558AD7C-D144-4598-B303-DEF49B6C7D3D}">
      <dgm:prSet/>
      <dgm:spPr/>
      <dgm:t>
        <a:bodyPr/>
        <a:lstStyle/>
        <a:p>
          <a:r>
            <a:rPr lang="en-US" dirty="0"/>
            <a:t>Data will require extensive cleaning and wrangling before we can extract useful insights from the data, in order to achieve or alter our goals</a:t>
          </a:r>
        </a:p>
      </dgm:t>
    </dgm:pt>
    <dgm:pt modelId="{F67D0F03-D0B1-461E-AD03-C3195F5D01D8}" type="parTrans" cxnId="{F3E611E6-1634-4154-9C9C-DE4CBB885299}">
      <dgm:prSet/>
      <dgm:spPr/>
      <dgm:t>
        <a:bodyPr/>
        <a:lstStyle/>
        <a:p>
          <a:endParaRPr lang="en-US"/>
        </a:p>
      </dgm:t>
    </dgm:pt>
    <dgm:pt modelId="{554BAD92-0E19-4307-8CAD-F2C7ECDE46B4}" type="sibTrans" cxnId="{F3E611E6-1634-4154-9C9C-DE4CBB885299}">
      <dgm:prSet/>
      <dgm:spPr/>
      <dgm:t>
        <a:bodyPr/>
        <a:lstStyle/>
        <a:p>
          <a:endParaRPr lang="en-US"/>
        </a:p>
      </dgm:t>
    </dgm:pt>
    <dgm:pt modelId="{14A52ECF-068D-4E06-A905-8D3803C516DA}">
      <dgm:prSet/>
      <dgm:spPr/>
      <dgm:t>
        <a:bodyPr/>
        <a:lstStyle/>
        <a:p>
          <a:r>
            <a:rPr lang="en-US" dirty="0"/>
            <a:t>Sample is inherently biased; in that we only have loans that were approved. This can be addressed when deciding if we move forward with the project</a:t>
          </a:r>
        </a:p>
      </dgm:t>
    </dgm:pt>
    <dgm:pt modelId="{C1D516E0-EDE3-4B3D-9CF4-9516A6B264A2}" type="parTrans" cxnId="{F3CBD5A3-87D8-4382-9C04-DBC44407F7EA}">
      <dgm:prSet/>
      <dgm:spPr/>
      <dgm:t>
        <a:bodyPr/>
        <a:lstStyle/>
        <a:p>
          <a:endParaRPr lang="en-US"/>
        </a:p>
      </dgm:t>
    </dgm:pt>
    <dgm:pt modelId="{3E29DAC9-67B8-4F5C-BFF8-12D38F4809DD}" type="sibTrans" cxnId="{F3CBD5A3-87D8-4382-9C04-DBC44407F7EA}">
      <dgm:prSet/>
      <dgm:spPr/>
      <dgm:t>
        <a:bodyPr/>
        <a:lstStyle/>
        <a:p>
          <a:endParaRPr lang="en-US"/>
        </a:p>
      </dgm:t>
    </dgm:pt>
    <dgm:pt modelId="{5745E53D-09D4-D641-A5F5-5DB6AF0D87A3}" type="pres">
      <dgm:prSet presAssocID="{9B5FFEF9-00C5-48F4-89DB-F91AB8E0CE16}" presName="vert0" presStyleCnt="0">
        <dgm:presLayoutVars>
          <dgm:dir/>
          <dgm:animOne val="branch"/>
          <dgm:animLvl val="lvl"/>
        </dgm:presLayoutVars>
      </dgm:prSet>
      <dgm:spPr/>
    </dgm:pt>
    <dgm:pt modelId="{07CEF851-0388-8B42-AA0E-4BC0A8B9C462}" type="pres">
      <dgm:prSet presAssocID="{A558AD7C-D144-4598-B303-DEF49B6C7D3D}" presName="thickLine" presStyleLbl="alignNode1" presStyleIdx="0" presStyleCnt="2"/>
      <dgm:spPr/>
    </dgm:pt>
    <dgm:pt modelId="{A3ED5FE5-4895-B24D-B080-2577A28E7300}" type="pres">
      <dgm:prSet presAssocID="{A558AD7C-D144-4598-B303-DEF49B6C7D3D}" presName="horz1" presStyleCnt="0"/>
      <dgm:spPr/>
    </dgm:pt>
    <dgm:pt modelId="{D9DACF2B-792E-D042-927C-00BE7B6AB327}" type="pres">
      <dgm:prSet presAssocID="{A558AD7C-D144-4598-B303-DEF49B6C7D3D}" presName="tx1" presStyleLbl="revTx" presStyleIdx="0" presStyleCnt="2"/>
      <dgm:spPr/>
    </dgm:pt>
    <dgm:pt modelId="{0364E677-DC6B-E14C-87C1-A74E7D856251}" type="pres">
      <dgm:prSet presAssocID="{A558AD7C-D144-4598-B303-DEF49B6C7D3D}" presName="vert1" presStyleCnt="0"/>
      <dgm:spPr/>
    </dgm:pt>
    <dgm:pt modelId="{C3623727-DF8B-B249-89BA-9CF5AA7A2238}" type="pres">
      <dgm:prSet presAssocID="{14A52ECF-068D-4E06-A905-8D3803C516DA}" presName="thickLine" presStyleLbl="alignNode1" presStyleIdx="1" presStyleCnt="2"/>
      <dgm:spPr/>
    </dgm:pt>
    <dgm:pt modelId="{9C7C0D06-0A06-4346-88AB-90660B47122B}" type="pres">
      <dgm:prSet presAssocID="{14A52ECF-068D-4E06-A905-8D3803C516DA}" presName="horz1" presStyleCnt="0"/>
      <dgm:spPr/>
    </dgm:pt>
    <dgm:pt modelId="{702C86D4-CEE2-8046-BB0C-83DAFCD4BD89}" type="pres">
      <dgm:prSet presAssocID="{14A52ECF-068D-4E06-A905-8D3803C516DA}" presName="tx1" presStyleLbl="revTx" presStyleIdx="1" presStyleCnt="2"/>
      <dgm:spPr/>
    </dgm:pt>
    <dgm:pt modelId="{17E0BD37-838F-4D4B-B06C-D22AC6596D45}" type="pres">
      <dgm:prSet presAssocID="{14A52ECF-068D-4E06-A905-8D3803C516DA}" presName="vert1" presStyleCnt="0"/>
      <dgm:spPr/>
    </dgm:pt>
  </dgm:ptLst>
  <dgm:cxnLst>
    <dgm:cxn modelId="{6784C34C-30EA-514C-90C0-881C622488E8}" type="presOf" srcId="{A558AD7C-D144-4598-B303-DEF49B6C7D3D}" destId="{D9DACF2B-792E-D042-927C-00BE7B6AB327}" srcOrd="0" destOrd="0" presId="urn:microsoft.com/office/officeart/2008/layout/LinedList"/>
    <dgm:cxn modelId="{8EEFFF5C-97E8-DF45-80E8-DFB54E04D92F}" type="presOf" srcId="{14A52ECF-068D-4E06-A905-8D3803C516DA}" destId="{702C86D4-CEE2-8046-BB0C-83DAFCD4BD89}" srcOrd="0" destOrd="0" presId="urn:microsoft.com/office/officeart/2008/layout/LinedList"/>
    <dgm:cxn modelId="{4C9F32A0-F72E-034A-BD09-A64E3CC1A762}" type="presOf" srcId="{9B5FFEF9-00C5-48F4-89DB-F91AB8E0CE16}" destId="{5745E53D-09D4-D641-A5F5-5DB6AF0D87A3}" srcOrd="0" destOrd="0" presId="urn:microsoft.com/office/officeart/2008/layout/LinedList"/>
    <dgm:cxn modelId="{F3CBD5A3-87D8-4382-9C04-DBC44407F7EA}" srcId="{9B5FFEF9-00C5-48F4-89DB-F91AB8E0CE16}" destId="{14A52ECF-068D-4E06-A905-8D3803C516DA}" srcOrd="1" destOrd="0" parTransId="{C1D516E0-EDE3-4B3D-9CF4-9516A6B264A2}" sibTransId="{3E29DAC9-67B8-4F5C-BFF8-12D38F4809DD}"/>
    <dgm:cxn modelId="{F3E611E6-1634-4154-9C9C-DE4CBB885299}" srcId="{9B5FFEF9-00C5-48F4-89DB-F91AB8E0CE16}" destId="{A558AD7C-D144-4598-B303-DEF49B6C7D3D}" srcOrd="0" destOrd="0" parTransId="{F67D0F03-D0B1-461E-AD03-C3195F5D01D8}" sibTransId="{554BAD92-0E19-4307-8CAD-F2C7ECDE46B4}"/>
    <dgm:cxn modelId="{87C69DB2-AC54-4C45-9F07-FC3B7428BBC8}" type="presParOf" srcId="{5745E53D-09D4-D641-A5F5-5DB6AF0D87A3}" destId="{07CEF851-0388-8B42-AA0E-4BC0A8B9C462}" srcOrd="0" destOrd="0" presId="urn:microsoft.com/office/officeart/2008/layout/LinedList"/>
    <dgm:cxn modelId="{0CC4CDF4-FDB5-CE4E-8199-B57B15D086D7}" type="presParOf" srcId="{5745E53D-09D4-D641-A5F5-5DB6AF0D87A3}" destId="{A3ED5FE5-4895-B24D-B080-2577A28E7300}" srcOrd="1" destOrd="0" presId="urn:microsoft.com/office/officeart/2008/layout/LinedList"/>
    <dgm:cxn modelId="{10E73257-688C-2B4C-BD48-BBCA3537A4F0}" type="presParOf" srcId="{A3ED5FE5-4895-B24D-B080-2577A28E7300}" destId="{D9DACF2B-792E-D042-927C-00BE7B6AB327}" srcOrd="0" destOrd="0" presId="urn:microsoft.com/office/officeart/2008/layout/LinedList"/>
    <dgm:cxn modelId="{897690D3-1B14-D846-9FB4-CB337EE27E53}" type="presParOf" srcId="{A3ED5FE5-4895-B24D-B080-2577A28E7300}" destId="{0364E677-DC6B-E14C-87C1-A74E7D856251}" srcOrd="1" destOrd="0" presId="urn:microsoft.com/office/officeart/2008/layout/LinedList"/>
    <dgm:cxn modelId="{A5ED591C-EC8D-8F4C-AD71-7C3B60A29489}" type="presParOf" srcId="{5745E53D-09D4-D641-A5F5-5DB6AF0D87A3}" destId="{C3623727-DF8B-B249-89BA-9CF5AA7A2238}" srcOrd="2" destOrd="0" presId="urn:microsoft.com/office/officeart/2008/layout/LinedList"/>
    <dgm:cxn modelId="{CFD53B00-4CA6-EE48-A866-C2AD6BB1D7CF}" type="presParOf" srcId="{5745E53D-09D4-D641-A5F5-5DB6AF0D87A3}" destId="{9C7C0D06-0A06-4346-88AB-90660B47122B}" srcOrd="3" destOrd="0" presId="urn:microsoft.com/office/officeart/2008/layout/LinedList"/>
    <dgm:cxn modelId="{7C20248B-8A0D-4248-A148-4E2A4DAE601A}" type="presParOf" srcId="{9C7C0D06-0A06-4346-88AB-90660B47122B}" destId="{702C86D4-CEE2-8046-BB0C-83DAFCD4BD89}" srcOrd="0" destOrd="0" presId="urn:microsoft.com/office/officeart/2008/layout/LinedList"/>
    <dgm:cxn modelId="{D7D7E666-BA55-D543-A723-3985DAB78B5B}" type="presParOf" srcId="{9C7C0D06-0A06-4346-88AB-90660B47122B}" destId="{17E0BD37-838F-4D4B-B06C-D22AC6596D4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71970B-9C48-304F-85B5-631CC817DB05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8E6731-03E5-CE47-8A84-90F803027CD8}">
      <dgm:prSet phldrT="[Text]"/>
      <dgm:spPr/>
      <dgm:t>
        <a:bodyPr/>
        <a:lstStyle/>
        <a:p>
          <a:r>
            <a:rPr lang="en-US" dirty="0"/>
            <a:t>Defining the goal</a:t>
          </a:r>
        </a:p>
      </dgm:t>
    </dgm:pt>
    <dgm:pt modelId="{E48C80FD-D076-3B44-B53B-EFD2C3284F81}" type="parTrans" cxnId="{488EA22E-2712-1F4A-B6B0-64E77B4F3AD8}">
      <dgm:prSet/>
      <dgm:spPr/>
      <dgm:t>
        <a:bodyPr/>
        <a:lstStyle/>
        <a:p>
          <a:endParaRPr lang="en-US"/>
        </a:p>
      </dgm:t>
    </dgm:pt>
    <dgm:pt modelId="{A9C2967E-BB4F-9246-B1DF-C011276C35CB}" type="sibTrans" cxnId="{488EA22E-2712-1F4A-B6B0-64E77B4F3AD8}">
      <dgm:prSet/>
      <dgm:spPr/>
      <dgm:t>
        <a:bodyPr/>
        <a:lstStyle/>
        <a:p>
          <a:endParaRPr lang="en-US"/>
        </a:p>
      </dgm:t>
    </dgm:pt>
    <dgm:pt modelId="{3864B096-EFB9-3343-BFA9-E0396DE2AB20}">
      <dgm:prSet phldrT="[Text]"/>
      <dgm:spPr/>
      <dgm:t>
        <a:bodyPr/>
        <a:lstStyle/>
        <a:p>
          <a:r>
            <a:rPr lang="en-US" dirty="0"/>
            <a:t>Clean and wrangle the data</a:t>
          </a:r>
        </a:p>
      </dgm:t>
    </dgm:pt>
    <dgm:pt modelId="{09C505FA-86F2-3847-8278-2CD3F3C445A7}" type="parTrans" cxnId="{7548CE8E-F381-C44C-9847-3EBE2E12FF49}">
      <dgm:prSet/>
      <dgm:spPr/>
      <dgm:t>
        <a:bodyPr/>
        <a:lstStyle/>
        <a:p>
          <a:endParaRPr lang="en-US"/>
        </a:p>
      </dgm:t>
    </dgm:pt>
    <dgm:pt modelId="{7109C111-A9BD-6D48-9A5D-24B8E8A22A99}" type="sibTrans" cxnId="{7548CE8E-F381-C44C-9847-3EBE2E12FF49}">
      <dgm:prSet/>
      <dgm:spPr/>
      <dgm:t>
        <a:bodyPr/>
        <a:lstStyle/>
        <a:p>
          <a:endParaRPr lang="en-US"/>
        </a:p>
      </dgm:t>
    </dgm:pt>
    <dgm:pt modelId="{20B888FB-F4A7-E941-A2E5-C8EE947F3414}">
      <dgm:prSet phldrT="[Text]"/>
      <dgm:spPr/>
      <dgm:t>
        <a:bodyPr/>
        <a:lstStyle/>
        <a:p>
          <a:r>
            <a:rPr lang="en-US" dirty="0"/>
            <a:t>Analyze and explore the data</a:t>
          </a:r>
        </a:p>
      </dgm:t>
    </dgm:pt>
    <dgm:pt modelId="{CFAC2188-C194-C041-A9F3-A1E01E94E87E}" type="parTrans" cxnId="{C2512DB8-9DDB-D448-BCB2-B63CA455DE3E}">
      <dgm:prSet/>
      <dgm:spPr/>
      <dgm:t>
        <a:bodyPr/>
        <a:lstStyle/>
        <a:p>
          <a:endParaRPr lang="en-US"/>
        </a:p>
      </dgm:t>
    </dgm:pt>
    <dgm:pt modelId="{B07C1D00-86A8-114A-9CF1-7E72DABC4397}" type="sibTrans" cxnId="{C2512DB8-9DDB-D448-BCB2-B63CA455DE3E}">
      <dgm:prSet/>
      <dgm:spPr/>
      <dgm:t>
        <a:bodyPr/>
        <a:lstStyle/>
        <a:p>
          <a:endParaRPr lang="en-US"/>
        </a:p>
      </dgm:t>
    </dgm:pt>
    <dgm:pt modelId="{2608C8E3-6E81-6A44-8FAA-238E9AF82272}">
      <dgm:prSet phldrT="[Text]"/>
      <dgm:spPr/>
      <dgm:t>
        <a:bodyPr/>
        <a:lstStyle/>
        <a:p>
          <a:r>
            <a:rPr lang="en-US" dirty="0"/>
            <a:t>Build a model to achieve our goals</a:t>
          </a:r>
        </a:p>
      </dgm:t>
    </dgm:pt>
    <dgm:pt modelId="{8AD1293D-6112-4245-BA58-2E82666D17CE}" type="parTrans" cxnId="{E1B21DAE-8C23-6E41-9ED2-96CDC5914D2B}">
      <dgm:prSet/>
      <dgm:spPr/>
      <dgm:t>
        <a:bodyPr/>
        <a:lstStyle/>
        <a:p>
          <a:endParaRPr lang="en-US"/>
        </a:p>
      </dgm:t>
    </dgm:pt>
    <dgm:pt modelId="{4B2E0210-CBFA-224C-BD26-936556F2DD4F}" type="sibTrans" cxnId="{E1B21DAE-8C23-6E41-9ED2-96CDC5914D2B}">
      <dgm:prSet/>
      <dgm:spPr/>
      <dgm:t>
        <a:bodyPr/>
        <a:lstStyle/>
        <a:p>
          <a:endParaRPr lang="en-US"/>
        </a:p>
      </dgm:t>
    </dgm:pt>
    <dgm:pt modelId="{B385DBFF-C34A-2B43-9319-ADFA3C573740}">
      <dgm:prSet phldrT="[Text]"/>
      <dgm:spPr/>
      <dgm:t>
        <a:bodyPr/>
        <a:lstStyle/>
        <a:p>
          <a:r>
            <a:rPr lang="en-US" dirty="0"/>
            <a:t>Evaluate the model and deploy model if successful </a:t>
          </a:r>
        </a:p>
      </dgm:t>
    </dgm:pt>
    <dgm:pt modelId="{6C37BB98-9930-FE46-A428-3B9B837F7AF3}" type="parTrans" cxnId="{C1C7FE7F-F6A1-3842-A926-394A1EBA506D}">
      <dgm:prSet/>
      <dgm:spPr/>
      <dgm:t>
        <a:bodyPr/>
        <a:lstStyle/>
        <a:p>
          <a:endParaRPr lang="en-US"/>
        </a:p>
      </dgm:t>
    </dgm:pt>
    <dgm:pt modelId="{C6E3890C-606E-5149-BB9B-055D5FD72302}" type="sibTrans" cxnId="{C1C7FE7F-F6A1-3842-A926-394A1EBA506D}">
      <dgm:prSet/>
      <dgm:spPr/>
      <dgm:t>
        <a:bodyPr/>
        <a:lstStyle/>
        <a:p>
          <a:endParaRPr lang="en-US"/>
        </a:p>
      </dgm:t>
    </dgm:pt>
    <dgm:pt modelId="{D9A60FA3-3118-C143-8564-AD7E2BB640E1}" type="pres">
      <dgm:prSet presAssocID="{7C71970B-9C48-304F-85B5-631CC817DB05}" presName="cycle" presStyleCnt="0">
        <dgm:presLayoutVars>
          <dgm:dir/>
          <dgm:resizeHandles val="exact"/>
        </dgm:presLayoutVars>
      </dgm:prSet>
      <dgm:spPr/>
    </dgm:pt>
    <dgm:pt modelId="{FD89B835-4955-F64E-A3AC-2A828D057839}" type="pres">
      <dgm:prSet presAssocID="{288E6731-03E5-CE47-8A84-90F803027CD8}" presName="node" presStyleLbl="node1" presStyleIdx="0" presStyleCnt="5">
        <dgm:presLayoutVars>
          <dgm:bulletEnabled val="1"/>
        </dgm:presLayoutVars>
      </dgm:prSet>
      <dgm:spPr/>
    </dgm:pt>
    <dgm:pt modelId="{06E5F484-A822-8046-B314-9A381D52EA92}" type="pres">
      <dgm:prSet presAssocID="{A9C2967E-BB4F-9246-B1DF-C011276C35CB}" presName="sibTrans" presStyleLbl="sibTrans2D1" presStyleIdx="0" presStyleCnt="5"/>
      <dgm:spPr/>
    </dgm:pt>
    <dgm:pt modelId="{B67CB212-FCDC-C843-BAEC-0E7D948F6EA0}" type="pres">
      <dgm:prSet presAssocID="{A9C2967E-BB4F-9246-B1DF-C011276C35CB}" presName="connectorText" presStyleLbl="sibTrans2D1" presStyleIdx="0" presStyleCnt="5"/>
      <dgm:spPr/>
    </dgm:pt>
    <dgm:pt modelId="{80C14936-BFAF-DF49-B03B-78ABB17BF8F2}" type="pres">
      <dgm:prSet presAssocID="{3864B096-EFB9-3343-BFA9-E0396DE2AB20}" presName="node" presStyleLbl="node1" presStyleIdx="1" presStyleCnt="5">
        <dgm:presLayoutVars>
          <dgm:bulletEnabled val="1"/>
        </dgm:presLayoutVars>
      </dgm:prSet>
      <dgm:spPr/>
    </dgm:pt>
    <dgm:pt modelId="{48AB029C-F7BF-D345-B0BB-4E760373846D}" type="pres">
      <dgm:prSet presAssocID="{7109C111-A9BD-6D48-9A5D-24B8E8A22A99}" presName="sibTrans" presStyleLbl="sibTrans2D1" presStyleIdx="1" presStyleCnt="5"/>
      <dgm:spPr/>
    </dgm:pt>
    <dgm:pt modelId="{B27EB45A-2850-6340-AF9C-23346010ECF8}" type="pres">
      <dgm:prSet presAssocID="{7109C111-A9BD-6D48-9A5D-24B8E8A22A99}" presName="connectorText" presStyleLbl="sibTrans2D1" presStyleIdx="1" presStyleCnt="5"/>
      <dgm:spPr/>
    </dgm:pt>
    <dgm:pt modelId="{82612673-8D03-0143-9945-1B46092C97CF}" type="pres">
      <dgm:prSet presAssocID="{20B888FB-F4A7-E941-A2E5-C8EE947F3414}" presName="node" presStyleLbl="node1" presStyleIdx="2" presStyleCnt="5">
        <dgm:presLayoutVars>
          <dgm:bulletEnabled val="1"/>
        </dgm:presLayoutVars>
      </dgm:prSet>
      <dgm:spPr/>
    </dgm:pt>
    <dgm:pt modelId="{1B9E98FC-2E75-174B-8810-A09BA30E7412}" type="pres">
      <dgm:prSet presAssocID="{B07C1D00-86A8-114A-9CF1-7E72DABC4397}" presName="sibTrans" presStyleLbl="sibTrans2D1" presStyleIdx="2" presStyleCnt="5"/>
      <dgm:spPr/>
    </dgm:pt>
    <dgm:pt modelId="{E6579424-A4DB-D448-9015-4E25FC853B49}" type="pres">
      <dgm:prSet presAssocID="{B07C1D00-86A8-114A-9CF1-7E72DABC4397}" presName="connectorText" presStyleLbl="sibTrans2D1" presStyleIdx="2" presStyleCnt="5"/>
      <dgm:spPr/>
    </dgm:pt>
    <dgm:pt modelId="{BEA27EF7-F1FD-C14D-A20D-D2E952014CD7}" type="pres">
      <dgm:prSet presAssocID="{2608C8E3-6E81-6A44-8FAA-238E9AF82272}" presName="node" presStyleLbl="node1" presStyleIdx="3" presStyleCnt="5">
        <dgm:presLayoutVars>
          <dgm:bulletEnabled val="1"/>
        </dgm:presLayoutVars>
      </dgm:prSet>
      <dgm:spPr/>
    </dgm:pt>
    <dgm:pt modelId="{91E01767-8FD3-DE48-B249-78C6B6735475}" type="pres">
      <dgm:prSet presAssocID="{4B2E0210-CBFA-224C-BD26-936556F2DD4F}" presName="sibTrans" presStyleLbl="sibTrans2D1" presStyleIdx="3" presStyleCnt="5"/>
      <dgm:spPr/>
    </dgm:pt>
    <dgm:pt modelId="{302DDA86-36CC-E44F-A112-E247FCC72EB3}" type="pres">
      <dgm:prSet presAssocID="{4B2E0210-CBFA-224C-BD26-936556F2DD4F}" presName="connectorText" presStyleLbl="sibTrans2D1" presStyleIdx="3" presStyleCnt="5"/>
      <dgm:spPr/>
    </dgm:pt>
    <dgm:pt modelId="{94176883-96F8-CB40-8FEB-285ACDF25A44}" type="pres">
      <dgm:prSet presAssocID="{B385DBFF-C34A-2B43-9319-ADFA3C573740}" presName="node" presStyleLbl="node1" presStyleIdx="4" presStyleCnt="5">
        <dgm:presLayoutVars>
          <dgm:bulletEnabled val="1"/>
        </dgm:presLayoutVars>
      </dgm:prSet>
      <dgm:spPr/>
    </dgm:pt>
    <dgm:pt modelId="{FE1D329E-90E2-064F-BAF6-2F66CDA1751F}" type="pres">
      <dgm:prSet presAssocID="{C6E3890C-606E-5149-BB9B-055D5FD72302}" presName="sibTrans" presStyleLbl="sibTrans2D1" presStyleIdx="4" presStyleCnt="5"/>
      <dgm:spPr/>
    </dgm:pt>
    <dgm:pt modelId="{CA2C91EC-B83F-0846-8C69-146F1119B1BE}" type="pres">
      <dgm:prSet presAssocID="{C6E3890C-606E-5149-BB9B-055D5FD72302}" presName="connectorText" presStyleLbl="sibTrans2D1" presStyleIdx="4" presStyleCnt="5"/>
      <dgm:spPr/>
    </dgm:pt>
  </dgm:ptLst>
  <dgm:cxnLst>
    <dgm:cxn modelId="{A3E9D608-461A-0E49-B722-0D0AB8C8B647}" type="presOf" srcId="{4B2E0210-CBFA-224C-BD26-936556F2DD4F}" destId="{91E01767-8FD3-DE48-B249-78C6B6735475}" srcOrd="0" destOrd="0" presId="urn:microsoft.com/office/officeart/2005/8/layout/cycle2"/>
    <dgm:cxn modelId="{6917D112-37A0-0740-B11E-B7A3BF969495}" type="presOf" srcId="{2608C8E3-6E81-6A44-8FAA-238E9AF82272}" destId="{BEA27EF7-F1FD-C14D-A20D-D2E952014CD7}" srcOrd="0" destOrd="0" presId="urn:microsoft.com/office/officeart/2005/8/layout/cycle2"/>
    <dgm:cxn modelId="{D3083F1C-BBC5-E047-A881-7B8CBF1934D5}" type="presOf" srcId="{288E6731-03E5-CE47-8A84-90F803027CD8}" destId="{FD89B835-4955-F64E-A3AC-2A828D057839}" srcOrd="0" destOrd="0" presId="urn:microsoft.com/office/officeart/2005/8/layout/cycle2"/>
    <dgm:cxn modelId="{C4347725-9BA4-B741-B76C-0A770A262888}" type="presOf" srcId="{A9C2967E-BB4F-9246-B1DF-C011276C35CB}" destId="{06E5F484-A822-8046-B314-9A381D52EA92}" srcOrd="0" destOrd="0" presId="urn:microsoft.com/office/officeart/2005/8/layout/cycle2"/>
    <dgm:cxn modelId="{488EA22E-2712-1F4A-B6B0-64E77B4F3AD8}" srcId="{7C71970B-9C48-304F-85B5-631CC817DB05}" destId="{288E6731-03E5-CE47-8A84-90F803027CD8}" srcOrd="0" destOrd="0" parTransId="{E48C80FD-D076-3B44-B53B-EFD2C3284F81}" sibTransId="{A9C2967E-BB4F-9246-B1DF-C011276C35CB}"/>
    <dgm:cxn modelId="{494DE13A-9582-CF4F-B495-389296877EE7}" type="presOf" srcId="{B385DBFF-C34A-2B43-9319-ADFA3C573740}" destId="{94176883-96F8-CB40-8FEB-285ACDF25A44}" srcOrd="0" destOrd="0" presId="urn:microsoft.com/office/officeart/2005/8/layout/cycle2"/>
    <dgm:cxn modelId="{90F51C3F-CDC2-F840-81DC-97C6C21E0177}" type="presOf" srcId="{B07C1D00-86A8-114A-9CF1-7E72DABC4397}" destId="{E6579424-A4DB-D448-9015-4E25FC853B49}" srcOrd="1" destOrd="0" presId="urn:microsoft.com/office/officeart/2005/8/layout/cycle2"/>
    <dgm:cxn modelId="{3B949651-7EC1-D442-8C5B-08DDA1D16A56}" type="presOf" srcId="{7C71970B-9C48-304F-85B5-631CC817DB05}" destId="{D9A60FA3-3118-C143-8564-AD7E2BB640E1}" srcOrd="0" destOrd="0" presId="urn:microsoft.com/office/officeart/2005/8/layout/cycle2"/>
    <dgm:cxn modelId="{69559F67-8387-514F-995F-435A25B5C52A}" type="presOf" srcId="{4B2E0210-CBFA-224C-BD26-936556F2DD4F}" destId="{302DDA86-36CC-E44F-A112-E247FCC72EB3}" srcOrd="1" destOrd="0" presId="urn:microsoft.com/office/officeart/2005/8/layout/cycle2"/>
    <dgm:cxn modelId="{A0631F6A-4ABB-F941-AF73-87F706F2D367}" type="presOf" srcId="{B07C1D00-86A8-114A-9CF1-7E72DABC4397}" destId="{1B9E98FC-2E75-174B-8810-A09BA30E7412}" srcOrd="0" destOrd="0" presId="urn:microsoft.com/office/officeart/2005/8/layout/cycle2"/>
    <dgm:cxn modelId="{C1C7FE7F-F6A1-3842-A926-394A1EBA506D}" srcId="{7C71970B-9C48-304F-85B5-631CC817DB05}" destId="{B385DBFF-C34A-2B43-9319-ADFA3C573740}" srcOrd="4" destOrd="0" parTransId="{6C37BB98-9930-FE46-A428-3B9B837F7AF3}" sibTransId="{C6E3890C-606E-5149-BB9B-055D5FD72302}"/>
    <dgm:cxn modelId="{7548CE8E-F381-C44C-9847-3EBE2E12FF49}" srcId="{7C71970B-9C48-304F-85B5-631CC817DB05}" destId="{3864B096-EFB9-3343-BFA9-E0396DE2AB20}" srcOrd="1" destOrd="0" parTransId="{09C505FA-86F2-3847-8278-2CD3F3C445A7}" sibTransId="{7109C111-A9BD-6D48-9A5D-24B8E8A22A99}"/>
    <dgm:cxn modelId="{598DDB98-84C7-3E4A-9E71-7505EBBFDB64}" type="presOf" srcId="{7109C111-A9BD-6D48-9A5D-24B8E8A22A99}" destId="{B27EB45A-2850-6340-AF9C-23346010ECF8}" srcOrd="1" destOrd="0" presId="urn:microsoft.com/office/officeart/2005/8/layout/cycle2"/>
    <dgm:cxn modelId="{497446A2-AFD3-154A-8B73-E3B58390EF50}" type="presOf" srcId="{C6E3890C-606E-5149-BB9B-055D5FD72302}" destId="{FE1D329E-90E2-064F-BAF6-2F66CDA1751F}" srcOrd="0" destOrd="0" presId="urn:microsoft.com/office/officeart/2005/8/layout/cycle2"/>
    <dgm:cxn modelId="{E1B21DAE-8C23-6E41-9ED2-96CDC5914D2B}" srcId="{7C71970B-9C48-304F-85B5-631CC817DB05}" destId="{2608C8E3-6E81-6A44-8FAA-238E9AF82272}" srcOrd="3" destOrd="0" parTransId="{8AD1293D-6112-4245-BA58-2E82666D17CE}" sibTransId="{4B2E0210-CBFA-224C-BD26-936556F2DD4F}"/>
    <dgm:cxn modelId="{C2512DB8-9DDB-D448-BCB2-B63CA455DE3E}" srcId="{7C71970B-9C48-304F-85B5-631CC817DB05}" destId="{20B888FB-F4A7-E941-A2E5-C8EE947F3414}" srcOrd="2" destOrd="0" parTransId="{CFAC2188-C194-C041-A9F3-A1E01E94E87E}" sibTransId="{B07C1D00-86A8-114A-9CF1-7E72DABC4397}"/>
    <dgm:cxn modelId="{190CF1BB-6C66-A54D-BCDA-381CB57DE992}" type="presOf" srcId="{7109C111-A9BD-6D48-9A5D-24B8E8A22A99}" destId="{48AB029C-F7BF-D345-B0BB-4E760373846D}" srcOrd="0" destOrd="0" presId="urn:microsoft.com/office/officeart/2005/8/layout/cycle2"/>
    <dgm:cxn modelId="{49F614C9-56CF-E648-99F1-C6A6D243C489}" type="presOf" srcId="{20B888FB-F4A7-E941-A2E5-C8EE947F3414}" destId="{82612673-8D03-0143-9945-1B46092C97CF}" srcOrd="0" destOrd="0" presId="urn:microsoft.com/office/officeart/2005/8/layout/cycle2"/>
    <dgm:cxn modelId="{BB4D4AD0-A3F8-0244-9981-935B4B7C0FEE}" type="presOf" srcId="{A9C2967E-BB4F-9246-B1DF-C011276C35CB}" destId="{B67CB212-FCDC-C843-BAEC-0E7D948F6EA0}" srcOrd="1" destOrd="0" presId="urn:microsoft.com/office/officeart/2005/8/layout/cycle2"/>
    <dgm:cxn modelId="{CA88ECFD-2D18-2D42-BC76-64D222108AC1}" type="presOf" srcId="{3864B096-EFB9-3343-BFA9-E0396DE2AB20}" destId="{80C14936-BFAF-DF49-B03B-78ABB17BF8F2}" srcOrd="0" destOrd="0" presId="urn:microsoft.com/office/officeart/2005/8/layout/cycle2"/>
    <dgm:cxn modelId="{38FBEBFF-5F1B-DB41-8A3E-FAE6F979BA6E}" type="presOf" srcId="{C6E3890C-606E-5149-BB9B-055D5FD72302}" destId="{CA2C91EC-B83F-0846-8C69-146F1119B1BE}" srcOrd="1" destOrd="0" presId="urn:microsoft.com/office/officeart/2005/8/layout/cycle2"/>
    <dgm:cxn modelId="{953BE2C1-0679-C544-9526-BB27BBF69F48}" type="presParOf" srcId="{D9A60FA3-3118-C143-8564-AD7E2BB640E1}" destId="{FD89B835-4955-F64E-A3AC-2A828D057839}" srcOrd="0" destOrd="0" presId="urn:microsoft.com/office/officeart/2005/8/layout/cycle2"/>
    <dgm:cxn modelId="{BCAC1431-6FBC-B647-B7F8-A52D5BB9031B}" type="presParOf" srcId="{D9A60FA3-3118-C143-8564-AD7E2BB640E1}" destId="{06E5F484-A822-8046-B314-9A381D52EA92}" srcOrd="1" destOrd="0" presId="urn:microsoft.com/office/officeart/2005/8/layout/cycle2"/>
    <dgm:cxn modelId="{342CF8F3-91F9-9445-9258-45E95CE3AEF0}" type="presParOf" srcId="{06E5F484-A822-8046-B314-9A381D52EA92}" destId="{B67CB212-FCDC-C843-BAEC-0E7D948F6EA0}" srcOrd="0" destOrd="0" presId="urn:microsoft.com/office/officeart/2005/8/layout/cycle2"/>
    <dgm:cxn modelId="{4A394A45-6A1C-5846-9B98-B31AAA448166}" type="presParOf" srcId="{D9A60FA3-3118-C143-8564-AD7E2BB640E1}" destId="{80C14936-BFAF-DF49-B03B-78ABB17BF8F2}" srcOrd="2" destOrd="0" presId="urn:microsoft.com/office/officeart/2005/8/layout/cycle2"/>
    <dgm:cxn modelId="{F18D6694-E6C5-F54B-B1D5-13327957A62C}" type="presParOf" srcId="{D9A60FA3-3118-C143-8564-AD7E2BB640E1}" destId="{48AB029C-F7BF-D345-B0BB-4E760373846D}" srcOrd="3" destOrd="0" presId="urn:microsoft.com/office/officeart/2005/8/layout/cycle2"/>
    <dgm:cxn modelId="{0A1BF7C9-53B9-7E44-9140-4A505FAB67D4}" type="presParOf" srcId="{48AB029C-F7BF-D345-B0BB-4E760373846D}" destId="{B27EB45A-2850-6340-AF9C-23346010ECF8}" srcOrd="0" destOrd="0" presId="urn:microsoft.com/office/officeart/2005/8/layout/cycle2"/>
    <dgm:cxn modelId="{755C287A-FB8C-5147-BCA8-BDE0869DFDFB}" type="presParOf" srcId="{D9A60FA3-3118-C143-8564-AD7E2BB640E1}" destId="{82612673-8D03-0143-9945-1B46092C97CF}" srcOrd="4" destOrd="0" presId="urn:microsoft.com/office/officeart/2005/8/layout/cycle2"/>
    <dgm:cxn modelId="{99D79CAA-A652-B84D-A1F6-DF87389FA7F4}" type="presParOf" srcId="{D9A60FA3-3118-C143-8564-AD7E2BB640E1}" destId="{1B9E98FC-2E75-174B-8810-A09BA30E7412}" srcOrd="5" destOrd="0" presId="urn:microsoft.com/office/officeart/2005/8/layout/cycle2"/>
    <dgm:cxn modelId="{DE499681-F7D2-7546-ADD4-7EF32EEDBA95}" type="presParOf" srcId="{1B9E98FC-2E75-174B-8810-A09BA30E7412}" destId="{E6579424-A4DB-D448-9015-4E25FC853B49}" srcOrd="0" destOrd="0" presId="urn:microsoft.com/office/officeart/2005/8/layout/cycle2"/>
    <dgm:cxn modelId="{13EC0699-1FD3-1F48-9C8D-F352565C77B8}" type="presParOf" srcId="{D9A60FA3-3118-C143-8564-AD7E2BB640E1}" destId="{BEA27EF7-F1FD-C14D-A20D-D2E952014CD7}" srcOrd="6" destOrd="0" presId="urn:microsoft.com/office/officeart/2005/8/layout/cycle2"/>
    <dgm:cxn modelId="{F377FBC2-38D3-4D45-94B6-7EA9FA467B11}" type="presParOf" srcId="{D9A60FA3-3118-C143-8564-AD7E2BB640E1}" destId="{91E01767-8FD3-DE48-B249-78C6B6735475}" srcOrd="7" destOrd="0" presId="urn:microsoft.com/office/officeart/2005/8/layout/cycle2"/>
    <dgm:cxn modelId="{D71342D7-113D-A646-B597-240E32A3AEF5}" type="presParOf" srcId="{91E01767-8FD3-DE48-B249-78C6B6735475}" destId="{302DDA86-36CC-E44F-A112-E247FCC72EB3}" srcOrd="0" destOrd="0" presId="urn:microsoft.com/office/officeart/2005/8/layout/cycle2"/>
    <dgm:cxn modelId="{086ACF30-BB4F-1F47-90A0-ED36AD4C6971}" type="presParOf" srcId="{D9A60FA3-3118-C143-8564-AD7E2BB640E1}" destId="{94176883-96F8-CB40-8FEB-285ACDF25A44}" srcOrd="8" destOrd="0" presId="urn:microsoft.com/office/officeart/2005/8/layout/cycle2"/>
    <dgm:cxn modelId="{8A51DA8F-20B7-E34E-823F-ACE1E54CE9E6}" type="presParOf" srcId="{D9A60FA3-3118-C143-8564-AD7E2BB640E1}" destId="{FE1D329E-90E2-064F-BAF6-2F66CDA1751F}" srcOrd="9" destOrd="0" presId="urn:microsoft.com/office/officeart/2005/8/layout/cycle2"/>
    <dgm:cxn modelId="{E8499B8A-FF30-8248-83FC-B970EFC48817}" type="presParOf" srcId="{FE1D329E-90E2-064F-BAF6-2F66CDA1751F}" destId="{CA2C91EC-B83F-0846-8C69-146F1119B1B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01CFD-68C6-4626-B14C-55905FE55754}">
      <dsp:nvSpPr>
        <dsp:cNvPr id="0" name=""/>
        <dsp:cNvSpPr/>
      </dsp:nvSpPr>
      <dsp:spPr>
        <a:xfrm>
          <a:off x="624000" y="240855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7FF24-E2D4-4DF3-9DE4-BCB2D5C8B796}">
      <dsp:nvSpPr>
        <dsp:cNvPr id="0" name=""/>
        <dsp:cNvSpPr/>
      </dsp:nvSpPr>
      <dsp:spPr>
        <a:xfrm>
          <a:off x="1004250" y="621105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08A6D-4497-4926-834C-D1289F3A45E9}">
      <dsp:nvSpPr>
        <dsp:cNvPr id="0" name=""/>
        <dsp:cNvSpPr/>
      </dsp:nvSpPr>
      <dsp:spPr>
        <a:xfrm>
          <a:off x="53625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Use data science to create a better way for approving a customer for a loan</a:t>
          </a:r>
        </a:p>
      </dsp:txBody>
      <dsp:txXfrm>
        <a:off x="53625" y="2580856"/>
        <a:ext cx="2925000" cy="720000"/>
      </dsp:txXfrm>
    </dsp:sp>
    <dsp:sp modelId="{5C22377C-30A8-4A64-9D6B-087FAD68070E}">
      <dsp:nvSpPr>
        <dsp:cNvPr id="0" name=""/>
        <dsp:cNvSpPr/>
      </dsp:nvSpPr>
      <dsp:spPr>
        <a:xfrm>
          <a:off x="4060875" y="240855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FC7AD-F746-49B4-AF0D-0A953B089CE5}">
      <dsp:nvSpPr>
        <dsp:cNvPr id="0" name=""/>
        <dsp:cNvSpPr/>
      </dsp:nvSpPr>
      <dsp:spPr>
        <a:xfrm>
          <a:off x="4441125" y="621105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13173-5C2D-40BB-ACAD-B010A01A4EDA}">
      <dsp:nvSpPr>
        <dsp:cNvPr id="0" name=""/>
        <dsp:cNvSpPr/>
      </dsp:nvSpPr>
      <dsp:spPr>
        <a:xfrm>
          <a:off x="3490500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Optimize the way we determine how much credit an approved customer can use</a:t>
          </a:r>
        </a:p>
      </dsp:txBody>
      <dsp:txXfrm>
        <a:off x="3490500" y="2580856"/>
        <a:ext cx="2925000" cy="720000"/>
      </dsp:txXfrm>
    </dsp:sp>
    <dsp:sp modelId="{C34DCFF5-0192-4098-A3EF-A7F989ADFC6C}">
      <dsp:nvSpPr>
        <dsp:cNvPr id="0" name=""/>
        <dsp:cNvSpPr/>
      </dsp:nvSpPr>
      <dsp:spPr>
        <a:xfrm>
          <a:off x="7497750" y="240855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A3109-C08E-4876-B29E-B15AD71C59C5}">
      <dsp:nvSpPr>
        <dsp:cNvPr id="0" name=""/>
        <dsp:cNvSpPr/>
      </dsp:nvSpPr>
      <dsp:spPr>
        <a:xfrm>
          <a:off x="7878000" y="621105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32FDF-B8FD-4D67-B729-F5CC7D8FF06D}">
      <dsp:nvSpPr>
        <dsp:cNvPr id="0" name=""/>
        <dsp:cNvSpPr/>
      </dsp:nvSpPr>
      <dsp:spPr>
        <a:xfrm>
          <a:off x="6927375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Reduce Credit One’s losses due to bad loans</a:t>
          </a:r>
        </a:p>
      </dsp:txBody>
      <dsp:txXfrm>
        <a:off x="6927375" y="2580856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ED98B-DB0F-4683-986C-FBA41D2D2D15}">
      <dsp:nvSpPr>
        <dsp:cNvPr id="0" name=""/>
        <dsp:cNvSpPr/>
      </dsp:nvSpPr>
      <dsp:spPr>
        <a:xfrm>
          <a:off x="0" y="519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98D89-8CC1-4D50-B9A8-B3D25FA7F254}">
      <dsp:nvSpPr>
        <dsp:cNvPr id="0" name=""/>
        <dsp:cNvSpPr/>
      </dsp:nvSpPr>
      <dsp:spPr>
        <a:xfrm>
          <a:off x="367665" y="273989"/>
          <a:ext cx="668483" cy="668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0EAAA-9F3E-4B0E-A726-20E77C9AE0EB}">
      <dsp:nvSpPr>
        <dsp:cNvPr id="0" name=""/>
        <dsp:cNvSpPr/>
      </dsp:nvSpPr>
      <dsp:spPr>
        <a:xfrm>
          <a:off x="1403815" y="51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 and visualize the data</a:t>
          </a:r>
        </a:p>
      </dsp:txBody>
      <dsp:txXfrm>
        <a:off x="1403815" y="519"/>
        <a:ext cx="5288932" cy="1215424"/>
      </dsp:txXfrm>
    </dsp:sp>
    <dsp:sp modelId="{B2B4B911-5501-48EE-B23F-592859A59639}">
      <dsp:nvSpPr>
        <dsp:cNvPr id="0" name=""/>
        <dsp:cNvSpPr/>
      </dsp:nvSpPr>
      <dsp:spPr>
        <a:xfrm>
          <a:off x="0" y="1519799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9C5818-F1D9-4AD7-A9C0-749345FD072E}">
      <dsp:nvSpPr>
        <dsp:cNvPr id="0" name=""/>
        <dsp:cNvSpPr/>
      </dsp:nvSpPr>
      <dsp:spPr>
        <a:xfrm>
          <a:off x="367665" y="1793270"/>
          <a:ext cx="668483" cy="668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E9037-BD96-431B-8C54-A55844EB9DF9}">
      <dsp:nvSpPr>
        <dsp:cNvPr id="0" name=""/>
        <dsp:cNvSpPr/>
      </dsp:nvSpPr>
      <dsp:spPr>
        <a:xfrm>
          <a:off x="1403815" y="151979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Repair data errors such as duplicates and missing information</a:t>
          </a:r>
        </a:p>
      </dsp:txBody>
      <dsp:txXfrm>
        <a:off x="1403815" y="1519799"/>
        <a:ext cx="5288932" cy="1215424"/>
      </dsp:txXfrm>
    </dsp:sp>
    <dsp:sp modelId="{EE20E240-742E-44F0-9B8A-48F1B06FDADE}">
      <dsp:nvSpPr>
        <dsp:cNvPr id="0" name=""/>
        <dsp:cNvSpPr/>
      </dsp:nvSpPr>
      <dsp:spPr>
        <a:xfrm>
          <a:off x="0" y="3039080"/>
          <a:ext cx="6692748" cy="1215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C12DF-63AD-41E2-86E9-83FC9A367B0C}">
      <dsp:nvSpPr>
        <dsp:cNvPr id="0" name=""/>
        <dsp:cNvSpPr/>
      </dsp:nvSpPr>
      <dsp:spPr>
        <a:xfrm>
          <a:off x="367665" y="3312550"/>
          <a:ext cx="668483" cy="668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B8F71-1618-4B2E-83D3-E7BF7F92271D}">
      <dsp:nvSpPr>
        <dsp:cNvPr id="0" name=""/>
        <dsp:cNvSpPr/>
      </dsp:nvSpPr>
      <dsp:spPr>
        <a:xfrm>
          <a:off x="1403815" y="3039080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Refinement of the project goals or additional information required</a:t>
          </a:r>
        </a:p>
      </dsp:txBody>
      <dsp:txXfrm>
        <a:off x="1403815" y="3039080"/>
        <a:ext cx="5288932" cy="1215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EF851-0388-8B42-AA0E-4BC0A8B9C462}">
      <dsp:nvSpPr>
        <dsp:cNvPr id="0" name=""/>
        <dsp:cNvSpPr/>
      </dsp:nvSpPr>
      <dsp:spPr>
        <a:xfrm>
          <a:off x="0" y="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DACF2B-792E-D042-927C-00BE7B6AB327}">
      <dsp:nvSpPr>
        <dsp:cNvPr id="0" name=""/>
        <dsp:cNvSpPr/>
      </dsp:nvSpPr>
      <dsp:spPr>
        <a:xfrm>
          <a:off x="0" y="0"/>
          <a:ext cx="6692748" cy="21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will require extensive cleaning and wrangling before we can extract useful insights from the data, in order to achieve or alter our goals</a:t>
          </a:r>
        </a:p>
      </dsp:txBody>
      <dsp:txXfrm>
        <a:off x="0" y="0"/>
        <a:ext cx="6692748" cy="2127511"/>
      </dsp:txXfrm>
    </dsp:sp>
    <dsp:sp modelId="{C3623727-DF8B-B249-89BA-9CF5AA7A2238}">
      <dsp:nvSpPr>
        <dsp:cNvPr id="0" name=""/>
        <dsp:cNvSpPr/>
      </dsp:nvSpPr>
      <dsp:spPr>
        <a:xfrm>
          <a:off x="0" y="2127511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C86D4-CEE2-8046-BB0C-83DAFCD4BD89}">
      <dsp:nvSpPr>
        <dsp:cNvPr id="0" name=""/>
        <dsp:cNvSpPr/>
      </dsp:nvSpPr>
      <dsp:spPr>
        <a:xfrm>
          <a:off x="0" y="2127511"/>
          <a:ext cx="6692748" cy="21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Sample is inherently biased; in that we only have loans that were approved. This can be addressed when deciding if we move forward with the project</a:t>
          </a:r>
        </a:p>
      </dsp:txBody>
      <dsp:txXfrm>
        <a:off x="0" y="2127511"/>
        <a:ext cx="6692748" cy="21275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9B835-4955-F64E-A3AC-2A828D057839}">
      <dsp:nvSpPr>
        <dsp:cNvPr id="0" name=""/>
        <dsp:cNvSpPr/>
      </dsp:nvSpPr>
      <dsp:spPr>
        <a:xfrm>
          <a:off x="4041241" y="42"/>
          <a:ext cx="1823516" cy="18235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Defining the goal</a:t>
          </a:r>
        </a:p>
      </dsp:txBody>
      <dsp:txXfrm>
        <a:off x="4308289" y="267090"/>
        <a:ext cx="1289420" cy="1289420"/>
      </dsp:txXfrm>
    </dsp:sp>
    <dsp:sp modelId="{06E5F484-A822-8046-B314-9A381D52EA92}">
      <dsp:nvSpPr>
        <dsp:cNvPr id="0" name=""/>
        <dsp:cNvSpPr/>
      </dsp:nvSpPr>
      <dsp:spPr>
        <a:xfrm rot="2160000">
          <a:off x="5807316" y="1401161"/>
          <a:ext cx="485539" cy="6154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821225" y="1481439"/>
        <a:ext cx="339877" cy="369262"/>
      </dsp:txXfrm>
    </dsp:sp>
    <dsp:sp modelId="{80C14936-BFAF-DF49-B03B-78ABB17BF8F2}">
      <dsp:nvSpPr>
        <dsp:cNvPr id="0" name=""/>
        <dsp:cNvSpPr/>
      </dsp:nvSpPr>
      <dsp:spPr>
        <a:xfrm>
          <a:off x="6257648" y="1610355"/>
          <a:ext cx="1823516" cy="18235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Clean and wrangle the data</a:t>
          </a:r>
        </a:p>
      </dsp:txBody>
      <dsp:txXfrm>
        <a:off x="6524696" y="1877403"/>
        <a:ext cx="1289420" cy="1289420"/>
      </dsp:txXfrm>
    </dsp:sp>
    <dsp:sp modelId="{48AB029C-F7BF-D345-B0BB-4E760373846D}">
      <dsp:nvSpPr>
        <dsp:cNvPr id="0" name=""/>
        <dsp:cNvSpPr/>
      </dsp:nvSpPr>
      <dsp:spPr>
        <a:xfrm rot="6480000">
          <a:off x="6507587" y="3504097"/>
          <a:ext cx="485539" cy="6154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6602924" y="3557918"/>
        <a:ext cx="339877" cy="369262"/>
      </dsp:txXfrm>
    </dsp:sp>
    <dsp:sp modelId="{82612673-8D03-0143-9945-1B46092C97CF}">
      <dsp:nvSpPr>
        <dsp:cNvPr id="0" name=""/>
        <dsp:cNvSpPr/>
      </dsp:nvSpPr>
      <dsp:spPr>
        <a:xfrm>
          <a:off x="5411056" y="4215897"/>
          <a:ext cx="1823516" cy="18235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Analyze and explore the data</a:t>
          </a:r>
        </a:p>
      </dsp:txBody>
      <dsp:txXfrm>
        <a:off x="5678104" y="4482945"/>
        <a:ext cx="1289420" cy="1289420"/>
      </dsp:txXfrm>
    </dsp:sp>
    <dsp:sp modelId="{1B9E98FC-2E75-174B-8810-A09BA30E7412}">
      <dsp:nvSpPr>
        <dsp:cNvPr id="0" name=""/>
        <dsp:cNvSpPr/>
      </dsp:nvSpPr>
      <dsp:spPr>
        <a:xfrm rot="10800000">
          <a:off x="4723971" y="4819937"/>
          <a:ext cx="485539" cy="6154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869633" y="4943024"/>
        <a:ext cx="339877" cy="369262"/>
      </dsp:txXfrm>
    </dsp:sp>
    <dsp:sp modelId="{BEA27EF7-F1FD-C14D-A20D-D2E952014CD7}">
      <dsp:nvSpPr>
        <dsp:cNvPr id="0" name=""/>
        <dsp:cNvSpPr/>
      </dsp:nvSpPr>
      <dsp:spPr>
        <a:xfrm>
          <a:off x="2671427" y="4215897"/>
          <a:ext cx="1823516" cy="18235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 a model to achieve our goals</a:t>
          </a:r>
        </a:p>
      </dsp:txBody>
      <dsp:txXfrm>
        <a:off x="2938475" y="4482945"/>
        <a:ext cx="1289420" cy="1289420"/>
      </dsp:txXfrm>
    </dsp:sp>
    <dsp:sp modelId="{91E01767-8FD3-DE48-B249-78C6B6735475}">
      <dsp:nvSpPr>
        <dsp:cNvPr id="0" name=""/>
        <dsp:cNvSpPr/>
      </dsp:nvSpPr>
      <dsp:spPr>
        <a:xfrm rot="15120000">
          <a:off x="2921366" y="3530235"/>
          <a:ext cx="485539" cy="6154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016703" y="3722588"/>
        <a:ext cx="339877" cy="369262"/>
      </dsp:txXfrm>
    </dsp:sp>
    <dsp:sp modelId="{94176883-96F8-CB40-8FEB-285ACDF25A44}">
      <dsp:nvSpPr>
        <dsp:cNvPr id="0" name=""/>
        <dsp:cNvSpPr/>
      </dsp:nvSpPr>
      <dsp:spPr>
        <a:xfrm>
          <a:off x="1824835" y="1610355"/>
          <a:ext cx="1823516" cy="18235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Evaluate the model and deploy model if successful </a:t>
          </a:r>
        </a:p>
      </dsp:txBody>
      <dsp:txXfrm>
        <a:off x="2091883" y="1877403"/>
        <a:ext cx="1289420" cy="1289420"/>
      </dsp:txXfrm>
    </dsp:sp>
    <dsp:sp modelId="{FE1D329E-90E2-064F-BAF6-2F66CDA1751F}">
      <dsp:nvSpPr>
        <dsp:cNvPr id="0" name=""/>
        <dsp:cNvSpPr/>
      </dsp:nvSpPr>
      <dsp:spPr>
        <a:xfrm rot="19440000">
          <a:off x="3590909" y="1417316"/>
          <a:ext cx="485539" cy="6154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04818" y="1583212"/>
        <a:ext cx="339877" cy="36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8F7A03-12BC-EA4B-A293-4DACF58E5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Credit 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AA2DF-7C1B-9B4C-ABC9-45E5AD354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By: Emma Beck</a:t>
            </a:r>
          </a:p>
        </p:txBody>
      </p:sp>
    </p:spTree>
    <p:extLst>
      <p:ext uri="{BB962C8B-B14F-4D97-AF65-F5344CB8AC3E}">
        <p14:creationId xmlns:p14="http://schemas.microsoft.com/office/powerpoint/2010/main" val="765171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FB76-CD12-404C-B252-F949B5810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6F80DD-A8C9-4EDD-A357-3FAAD6CFF7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37346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467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F8D0-5264-9243-BCF1-CED1BFB6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industry PROCESS FOR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E10D-6365-4347-9BE5-D031DA3BC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568012" cy="3541714"/>
          </a:xfrm>
        </p:spPr>
        <p:txBody>
          <a:bodyPr/>
          <a:lstStyle/>
          <a:p>
            <a:r>
              <a:rPr lang="en-US" dirty="0"/>
              <a:t>We propose using this framework because it is the most widely used analytics model and can successfully achieve our 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58748-9D8D-7743-9918-2517FF8A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75" y="2031290"/>
            <a:ext cx="3971466" cy="39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4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2E7155-B9AB-F544-A5F6-C115F46C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Our data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4366-3789-6F45-83C6-43CCB722A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30,000+ loan applications</a:t>
            </a:r>
          </a:p>
          <a:p>
            <a:r>
              <a:rPr lang="en-US" dirty="0"/>
              <a:t>Amount of credit given on each application in dollars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Education</a:t>
            </a:r>
          </a:p>
          <a:p>
            <a:r>
              <a:rPr lang="en-US" dirty="0"/>
              <a:t>Marital Status</a:t>
            </a:r>
          </a:p>
          <a:p>
            <a:r>
              <a:rPr lang="en-US" dirty="0"/>
              <a:t>Age</a:t>
            </a:r>
          </a:p>
          <a:p>
            <a:r>
              <a:rPr lang="en-US" dirty="0"/>
              <a:t>History of past payment</a:t>
            </a:r>
          </a:p>
          <a:p>
            <a:r>
              <a:rPr lang="en-US" dirty="0"/>
              <a:t>Client’s behavior: Default or no default of repayment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387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54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56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1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6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87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89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19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A5243-30E7-D94B-BB22-2A00A6E0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Managing the data</a:t>
            </a:r>
          </a:p>
        </p:txBody>
      </p:sp>
      <p:graphicFrame>
        <p:nvGraphicFramePr>
          <p:cNvPr id="124" name="Content Placeholder 2">
            <a:extLst>
              <a:ext uri="{FF2B5EF4-FFF2-40B4-BE49-F238E27FC236}">
                <a16:creationId xmlns:a16="http://schemas.microsoft.com/office/drawing/2014/main" id="{D57F4B12-EEC3-44D8-99F6-3B31624BE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809022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258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215E1-3331-7D48-B179-DBE93553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Issues with the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2A6FA6-8134-4A66-ADC2-D55B8B25FE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091789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873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C910-3581-C44C-B52B-45218513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587392-ED44-134A-BA78-AA69465C57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736348"/>
              </p:ext>
            </p:extLst>
          </p:nvPr>
        </p:nvGraphicFramePr>
        <p:xfrm>
          <a:off x="627063" y="618518"/>
          <a:ext cx="9906000" cy="6039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Left Arrow 4">
            <a:extLst>
              <a:ext uri="{FF2B5EF4-FFF2-40B4-BE49-F238E27FC236}">
                <a16:creationId xmlns:a16="http://schemas.microsoft.com/office/drawing/2014/main" id="{4674F5EE-C54C-5F48-83DC-86C40523A7AE}"/>
              </a:ext>
            </a:extLst>
          </p:cNvPr>
          <p:cNvSpPr/>
          <p:nvPr/>
        </p:nvSpPr>
        <p:spPr>
          <a:xfrm>
            <a:off x="8986838" y="2846159"/>
            <a:ext cx="758282" cy="3679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B8445-853E-5A44-9969-6A65C84F96C7}"/>
              </a:ext>
            </a:extLst>
          </p:cNvPr>
          <p:cNvSpPr txBox="1"/>
          <p:nvPr/>
        </p:nvSpPr>
        <p:spPr>
          <a:xfrm>
            <a:off x="9804401" y="2834818"/>
            <a:ext cx="1760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step will require extensive time and may prolong the project</a:t>
            </a:r>
          </a:p>
        </p:txBody>
      </p:sp>
    </p:spTree>
    <p:extLst>
      <p:ext uri="{BB962C8B-B14F-4D97-AF65-F5344CB8AC3E}">
        <p14:creationId xmlns:p14="http://schemas.microsoft.com/office/powerpoint/2010/main" val="276651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224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Credit One</vt:lpstr>
      <vt:lpstr>Goals</vt:lpstr>
      <vt:lpstr>Cross industry PROCESS FOR DATA MINING</vt:lpstr>
      <vt:lpstr>Our data</vt:lpstr>
      <vt:lpstr>Managing the data</vt:lpstr>
      <vt:lpstr>Issues with the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One</dc:title>
  <dc:creator>Emma Beck</dc:creator>
  <cp:lastModifiedBy>Emma Beck</cp:lastModifiedBy>
  <cp:revision>3</cp:revision>
  <dcterms:created xsi:type="dcterms:W3CDTF">2020-08-03T03:09:32Z</dcterms:created>
  <dcterms:modified xsi:type="dcterms:W3CDTF">2020-08-04T01:23:19Z</dcterms:modified>
</cp:coreProperties>
</file>